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7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8" r:id="rId1"/>
  </p:sldMasterIdLst>
  <p:notesMasterIdLst>
    <p:notesMasterId r:id="rId52"/>
  </p:notesMasterIdLst>
  <p:sldIdLst>
    <p:sldId id="256" r:id="rId2"/>
    <p:sldId id="257" r:id="rId3"/>
    <p:sldId id="290" r:id="rId4"/>
    <p:sldId id="277" r:id="rId5"/>
    <p:sldId id="296" r:id="rId6"/>
    <p:sldId id="297" r:id="rId7"/>
    <p:sldId id="298" r:id="rId8"/>
    <p:sldId id="299" r:id="rId9"/>
    <p:sldId id="300" r:id="rId10"/>
    <p:sldId id="301" r:id="rId11"/>
    <p:sldId id="258" r:id="rId12"/>
    <p:sldId id="259" r:id="rId13"/>
    <p:sldId id="260" r:id="rId14"/>
    <p:sldId id="263" r:id="rId15"/>
    <p:sldId id="261" r:id="rId16"/>
    <p:sldId id="262" r:id="rId17"/>
    <p:sldId id="264" r:id="rId18"/>
    <p:sldId id="269" r:id="rId19"/>
    <p:sldId id="303" r:id="rId20"/>
    <p:sldId id="270" r:id="rId21"/>
    <p:sldId id="265" r:id="rId22"/>
    <p:sldId id="266" r:id="rId23"/>
    <p:sldId id="267" r:id="rId24"/>
    <p:sldId id="268" r:id="rId25"/>
    <p:sldId id="271" r:id="rId26"/>
    <p:sldId id="272" r:id="rId27"/>
    <p:sldId id="273" r:id="rId28"/>
    <p:sldId id="302" r:id="rId29"/>
    <p:sldId id="274" r:id="rId30"/>
    <p:sldId id="275" r:id="rId31"/>
    <p:sldId id="276" r:id="rId32"/>
    <p:sldId id="278" r:id="rId33"/>
    <p:sldId id="280" r:id="rId34"/>
    <p:sldId id="284" r:id="rId35"/>
    <p:sldId id="281" r:id="rId36"/>
    <p:sldId id="282" r:id="rId37"/>
    <p:sldId id="279" r:id="rId38"/>
    <p:sldId id="283" r:id="rId39"/>
    <p:sldId id="285" r:id="rId40"/>
    <p:sldId id="286" r:id="rId41"/>
    <p:sldId id="287" r:id="rId42"/>
    <p:sldId id="288" r:id="rId43"/>
    <p:sldId id="289" r:id="rId44"/>
    <p:sldId id="291" r:id="rId45"/>
    <p:sldId id="292" r:id="rId46"/>
    <p:sldId id="305" r:id="rId47"/>
    <p:sldId id="293" r:id="rId48"/>
    <p:sldId id="294" r:id="rId49"/>
    <p:sldId id="295" r:id="rId50"/>
    <p:sldId id="304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9751" autoAdjust="0"/>
  </p:normalViewPr>
  <p:slideViewPr>
    <p:cSldViewPr snapToGrid="0">
      <p:cViewPr varScale="1">
        <p:scale>
          <a:sx n="58" d="100"/>
          <a:sy n="58" d="100"/>
        </p:scale>
        <p:origin x="-118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tableStyles" Target="tableStyles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D81946-C55A-4FA8-9EDF-30BC2A391DC2}" type="doc">
      <dgm:prSet loTypeId="urn:microsoft.com/office/officeart/2005/8/layout/lProcess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pPr rtl="1"/>
          <a:endParaRPr lang="ar-IQ"/>
        </a:p>
      </dgm:t>
    </dgm:pt>
    <dgm:pt modelId="{A082CD11-BD4F-433F-9FB5-C15AA8432804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A disorders characterised by inflammation and necrosis of blood vessel walls, with damage to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6C1B45EA-4E7F-4F52-A583-632DD91F93AF}" type="parTrans" cxnId="{C905D4DA-95A3-4631-BDF5-041C117D0743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66F9360B-A21F-4614-BB79-45FC7D9B7155}" type="sibTrans" cxnId="{C905D4DA-95A3-4631-BDF5-041C117D0743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6A2A0B21-0710-4A47-AB67-32323467F719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Skin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3C58C6D0-B5FB-46BD-87AD-A5E39F005852}" type="parTrans" cxnId="{E98BF8DF-00E4-4136-9249-B84BC532313D}">
      <dgm:prSet/>
      <dgm:spPr/>
      <dgm:t>
        <a:bodyPr/>
        <a:lstStyle/>
        <a:p>
          <a:pPr rtl="1"/>
          <a:endParaRPr lang="ar-IQ"/>
        </a:p>
      </dgm:t>
    </dgm:pt>
    <dgm:pt modelId="{F413E75A-D4B9-4DAF-99AD-DDBF011FA091}" type="sibTrans" cxnId="{E98BF8DF-00E4-4136-9249-B84BC532313D}">
      <dgm:prSet/>
      <dgm:spPr/>
      <dgm:t>
        <a:bodyPr/>
        <a:lstStyle/>
        <a:p>
          <a:pPr rtl="1"/>
          <a:endParaRPr lang="ar-IQ"/>
        </a:p>
      </dgm:t>
    </dgm:pt>
    <dgm:pt modelId="{785C0037-EA1C-46A5-8039-0192EF99A5F7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 Kidney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B793ABC2-1F14-49F2-A0ED-ABDAD5C1B68E}" type="parTrans" cxnId="{387D6900-49BE-4F12-B3B2-2CBECE7531D8}">
      <dgm:prSet/>
      <dgm:spPr/>
      <dgm:t>
        <a:bodyPr/>
        <a:lstStyle/>
        <a:p>
          <a:pPr rtl="1"/>
          <a:endParaRPr lang="ar-IQ"/>
        </a:p>
      </dgm:t>
    </dgm:pt>
    <dgm:pt modelId="{CEF4A65D-BF3B-40FF-AF12-6111C7969B64}" type="sibTrans" cxnId="{387D6900-49BE-4F12-B3B2-2CBECE7531D8}">
      <dgm:prSet/>
      <dgm:spPr/>
      <dgm:t>
        <a:bodyPr/>
        <a:lstStyle/>
        <a:p>
          <a:pPr rtl="1"/>
          <a:endParaRPr lang="ar-IQ"/>
        </a:p>
      </dgm:t>
    </dgm:pt>
    <dgm:pt modelId="{089126F3-EDB8-473F-9EC0-D161CB39B910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 Lung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70C51807-1DF0-4972-BC5B-1DEFB6EE7E22}" type="parTrans" cxnId="{EF27AC8A-4C89-48DC-BF65-91661FB6989B}">
      <dgm:prSet/>
      <dgm:spPr/>
      <dgm:t>
        <a:bodyPr/>
        <a:lstStyle/>
        <a:p>
          <a:pPr rtl="1"/>
          <a:endParaRPr lang="ar-IQ"/>
        </a:p>
      </dgm:t>
    </dgm:pt>
    <dgm:pt modelId="{7138AB14-E6CB-40B7-9742-A70DDA420A9E}" type="sibTrans" cxnId="{EF27AC8A-4C89-48DC-BF65-91661FB6989B}">
      <dgm:prSet/>
      <dgm:spPr/>
      <dgm:t>
        <a:bodyPr/>
        <a:lstStyle/>
        <a:p>
          <a:pPr rtl="1"/>
          <a:endParaRPr lang="ar-IQ"/>
        </a:p>
      </dgm:t>
    </dgm:pt>
    <dgm:pt modelId="{64E6287F-CA1A-4E86-996C-09122C88603E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 Heart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BDDDF060-BDA3-415E-B730-7BEFB189D77F}" type="parTrans" cxnId="{B38BE883-7C5C-4B07-A252-513F29CA710B}">
      <dgm:prSet/>
      <dgm:spPr/>
      <dgm:t>
        <a:bodyPr/>
        <a:lstStyle/>
        <a:p>
          <a:pPr rtl="1"/>
          <a:endParaRPr lang="ar-IQ"/>
        </a:p>
      </dgm:t>
    </dgm:pt>
    <dgm:pt modelId="{EE5D34F5-A330-4808-8489-49B8DA5E0194}" type="sibTrans" cxnId="{B38BE883-7C5C-4B07-A252-513F29CA710B}">
      <dgm:prSet/>
      <dgm:spPr/>
      <dgm:t>
        <a:bodyPr/>
        <a:lstStyle/>
        <a:p>
          <a:pPr rtl="1"/>
          <a:endParaRPr lang="ar-IQ"/>
        </a:p>
      </dgm:t>
    </dgm:pt>
    <dgm:pt modelId="{C7610C1D-AF80-428F-838F-62B2119A367D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Brain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797B11A3-F839-47DD-ACA7-928A53CBB093}" type="parTrans" cxnId="{F86E0FC5-E617-4013-8DD9-9E9C279E9521}">
      <dgm:prSet/>
      <dgm:spPr/>
      <dgm:t>
        <a:bodyPr/>
        <a:lstStyle/>
        <a:p>
          <a:pPr rtl="1"/>
          <a:endParaRPr lang="ar-IQ"/>
        </a:p>
      </dgm:t>
    </dgm:pt>
    <dgm:pt modelId="{1F478C57-6094-4644-8A9E-1D9FC5DA318C}" type="sibTrans" cxnId="{F86E0FC5-E617-4013-8DD9-9E9C279E9521}">
      <dgm:prSet/>
      <dgm:spPr/>
      <dgm:t>
        <a:bodyPr/>
        <a:lstStyle/>
        <a:p>
          <a:pPr rtl="1"/>
          <a:endParaRPr lang="ar-IQ"/>
        </a:p>
      </dgm:t>
    </dgm:pt>
    <dgm:pt modelId="{83FC1566-AEEF-4DB5-A438-63A440DB9F1A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 GIT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2D3FB154-22D1-4BB1-8821-A2D90857230E}" type="parTrans" cxnId="{2C2FF99B-CC1E-4F0C-8BEC-FC935DAAA9E8}">
      <dgm:prSet/>
      <dgm:spPr/>
      <dgm:t>
        <a:bodyPr/>
        <a:lstStyle/>
        <a:p>
          <a:pPr rtl="1"/>
          <a:endParaRPr lang="ar-IQ"/>
        </a:p>
      </dgm:t>
    </dgm:pt>
    <dgm:pt modelId="{91E483C6-1151-4DEC-8367-04CDF3C69BE0}" type="sibTrans" cxnId="{2C2FF99B-CC1E-4F0C-8BEC-FC935DAAA9E8}">
      <dgm:prSet/>
      <dgm:spPr/>
      <dgm:t>
        <a:bodyPr/>
        <a:lstStyle/>
        <a:p>
          <a:pPr rtl="1"/>
          <a:endParaRPr lang="ar-IQ"/>
        </a:p>
      </dgm:t>
    </dgm:pt>
    <dgm:pt modelId="{A1BB3C45-6BC7-4416-A946-E1F84DDF8FF0}" type="pres">
      <dgm:prSet presAssocID="{04D81946-C55A-4FA8-9EDF-30BC2A391DC2}" presName="theList" presStyleCnt="0">
        <dgm:presLayoutVars>
          <dgm:dir/>
          <dgm:animLvl val="lvl"/>
          <dgm:resizeHandles val="exact"/>
        </dgm:presLayoutVars>
      </dgm:prSet>
      <dgm:spPr/>
    </dgm:pt>
    <dgm:pt modelId="{B87F1380-4CB6-415F-9EA4-BF30A9F2877F}" type="pres">
      <dgm:prSet presAssocID="{A082CD11-BD4F-433F-9FB5-C15AA8432804}" presName="compNode" presStyleCnt="0"/>
      <dgm:spPr/>
    </dgm:pt>
    <dgm:pt modelId="{F574B920-F99D-47C5-8A61-004CD3F14DFF}" type="pres">
      <dgm:prSet presAssocID="{A082CD11-BD4F-433F-9FB5-C15AA8432804}" presName="aNode" presStyleLbl="bgShp" presStyleIdx="0" presStyleCnt="1"/>
      <dgm:spPr/>
    </dgm:pt>
    <dgm:pt modelId="{7F6A1E8E-1C8C-4195-9F1C-B5C0969DA3E9}" type="pres">
      <dgm:prSet presAssocID="{A082CD11-BD4F-433F-9FB5-C15AA8432804}" presName="textNode" presStyleLbl="bgShp" presStyleIdx="0" presStyleCnt="1"/>
      <dgm:spPr/>
    </dgm:pt>
    <dgm:pt modelId="{66786D53-C04F-496A-8689-7081217630CE}" type="pres">
      <dgm:prSet presAssocID="{A082CD11-BD4F-433F-9FB5-C15AA8432804}" presName="compChildNode" presStyleCnt="0"/>
      <dgm:spPr/>
    </dgm:pt>
    <dgm:pt modelId="{A2ABE693-B154-4412-A290-09DC6B248683}" type="pres">
      <dgm:prSet presAssocID="{A082CD11-BD4F-433F-9FB5-C15AA8432804}" presName="theInnerList" presStyleCnt="0"/>
      <dgm:spPr/>
    </dgm:pt>
    <dgm:pt modelId="{39F59BA1-364C-4573-B015-D6915EC17427}" type="pres">
      <dgm:prSet presAssocID="{6A2A0B21-0710-4A47-AB67-32323467F719}" presName="childNode" presStyleLbl="node1" presStyleIdx="0" presStyleCnt="6">
        <dgm:presLayoutVars>
          <dgm:bulletEnabled val="1"/>
        </dgm:presLayoutVars>
      </dgm:prSet>
      <dgm:spPr/>
    </dgm:pt>
    <dgm:pt modelId="{FAC3D8AE-58F6-4895-8291-056611570E40}" type="pres">
      <dgm:prSet presAssocID="{6A2A0B21-0710-4A47-AB67-32323467F719}" presName="aSpace2" presStyleCnt="0"/>
      <dgm:spPr/>
    </dgm:pt>
    <dgm:pt modelId="{CB05DD01-A716-48C3-A7E6-37325D6611D2}" type="pres">
      <dgm:prSet presAssocID="{785C0037-EA1C-46A5-8039-0192EF99A5F7}" presName="childNode" presStyleLbl="node1" presStyleIdx="1" presStyleCnt="6">
        <dgm:presLayoutVars>
          <dgm:bulletEnabled val="1"/>
        </dgm:presLayoutVars>
      </dgm:prSet>
      <dgm:spPr/>
    </dgm:pt>
    <dgm:pt modelId="{08154379-1DEB-4B04-9F4B-E9A04CC3FEFB}" type="pres">
      <dgm:prSet presAssocID="{785C0037-EA1C-46A5-8039-0192EF99A5F7}" presName="aSpace2" presStyleCnt="0"/>
      <dgm:spPr/>
    </dgm:pt>
    <dgm:pt modelId="{76E9CCC8-EC88-44D9-9BF1-011397ECF925}" type="pres">
      <dgm:prSet presAssocID="{089126F3-EDB8-473F-9EC0-D161CB39B910}" presName="childNode" presStyleLbl="node1" presStyleIdx="2" presStyleCnt="6">
        <dgm:presLayoutVars>
          <dgm:bulletEnabled val="1"/>
        </dgm:presLayoutVars>
      </dgm:prSet>
      <dgm:spPr/>
    </dgm:pt>
    <dgm:pt modelId="{EE614B99-06DC-4994-AB19-464E506F2F11}" type="pres">
      <dgm:prSet presAssocID="{089126F3-EDB8-473F-9EC0-D161CB39B910}" presName="aSpace2" presStyleCnt="0"/>
      <dgm:spPr/>
    </dgm:pt>
    <dgm:pt modelId="{88D2A322-ACB6-43FA-AFCC-CDC15B47F4E5}" type="pres">
      <dgm:prSet presAssocID="{64E6287F-CA1A-4E86-996C-09122C88603E}" presName="childNode" presStyleLbl="node1" presStyleIdx="3" presStyleCnt="6">
        <dgm:presLayoutVars>
          <dgm:bulletEnabled val="1"/>
        </dgm:presLayoutVars>
      </dgm:prSet>
      <dgm:spPr/>
    </dgm:pt>
    <dgm:pt modelId="{81AC4821-8638-46A0-9A3E-84463C4E73A1}" type="pres">
      <dgm:prSet presAssocID="{64E6287F-CA1A-4E86-996C-09122C88603E}" presName="aSpace2" presStyleCnt="0"/>
      <dgm:spPr/>
    </dgm:pt>
    <dgm:pt modelId="{2AB8BB98-DAF5-44DB-969B-1F99B40D2C6D}" type="pres">
      <dgm:prSet presAssocID="{C7610C1D-AF80-428F-838F-62B2119A367D}" presName="childNode" presStyleLbl="node1" presStyleIdx="4" presStyleCnt="6">
        <dgm:presLayoutVars>
          <dgm:bulletEnabled val="1"/>
        </dgm:presLayoutVars>
      </dgm:prSet>
      <dgm:spPr/>
    </dgm:pt>
    <dgm:pt modelId="{B95E1FB5-135B-4A53-9451-30660767630E}" type="pres">
      <dgm:prSet presAssocID="{C7610C1D-AF80-428F-838F-62B2119A367D}" presName="aSpace2" presStyleCnt="0"/>
      <dgm:spPr/>
    </dgm:pt>
    <dgm:pt modelId="{3220A0B3-1835-4108-A81D-31CCA3D99DE8}" type="pres">
      <dgm:prSet presAssocID="{83FC1566-AEEF-4DB5-A438-63A440DB9F1A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387D6900-49BE-4F12-B3B2-2CBECE7531D8}" srcId="{A082CD11-BD4F-433F-9FB5-C15AA8432804}" destId="{785C0037-EA1C-46A5-8039-0192EF99A5F7}" srcOrd="1" destOrd="0" parTransId="{B793ABC2-1F14-49F2-A0ED-ABDAD5C1B68E}" sibTransId="{CEF4A65D-BF3B-40FF-AF12-6111C7969B64}"/>
    <dgm:cxn modelId="{70847306-8424-4730-959A-259C95A32982}" type="presOf" srcId="{83FC1566-AEEF-4DB5-A438-63A440DB9F1A}" destId="{3220A0B3-1835-4108-A81D-31CCA3D99DE8}" srcOrd="0" destOrd="0" presId="urn:microsoft.com/office/officeart/2005/8/layout/lProcess2"/>
    <dgm:cxn modelId="{E7413F2D-BADE-4DDA-8107-1B3ACAB97533}" type="presOf" srcId="{A082CD11-BD4F-433F-9FB5-C15AA8432804}" destId="{F574B920-F99D-47C5-8A61-004CD3F14DFF}" srcOrd="0" destOrd="0" presId="urn:microsoft.com/office/officeart/2005/8/layout/lProcess2"/>
    <dgm:cxn modelId="{FA77C42F-5026-4322-9DB5-F95B8301433C}" type="presOf" srcId="{785C0037-EA1C-46A5-8039-0192EF99A5F7}" destId="{CB05DD01-A716-48C3-A7E6-37325D6611D2}" srcOrd="0" destOrd="0" presId="urn:microsoft.com/office/officeart/2005/8/layout/lProcess2"/>
    <dgm:cxn modelId="{70A1A433-59D3-4DDF-8F1A-391DB8698125}" type="presOf" srcId="{A082CD11-BD4F-433F-9FB5-C15AA8432804}" destId="{7F6A1E8E-1C8C-4195-9F1C-B5C0969DA3E9}" srcOrd="1" destOrd="0" presId="urn:microsoft.com/office/officeart/2005/8/layout/lProcess2"/>
    <dgm:cxn modelId="{20685870-4DFF-4F17-BF92-8F92FF4BB80C}" type="presOf" srcId="{6A2A0B21-0710-4A47-AB67-32323467F719}" destId="{39F59BA1-364C-4573-B015-D6915EC17427}" srcOrd="0" destOrd="0" presId="urn:microsoft.com/office/officeart/2005/8/layout/lProcess2"/>
    <dgm:cxn modelId="{B38BE883-7C5C-4B07-A252-513F29CA710B}" srcId="{A082CD11-BD4F-433F-9FB5-C15AA8432804}" destId="{64E6287F-CA1A-4E86-996C-09122C88603E}" srcOrd="3" destOrd="0" parTransId="{BDDDF060-BDA3-415E-B730-7BEFB189D77F}" sibTransId="{EE5D34F5-A330-4808-8489-49B8DA5E0194}"/>
    <dgm:cxn modelId="{8EEB1586-B9A6-497F-AE17-8FAE8CC532A9}" type="presOf" srcId="{64E6287F-CA1A-4E86-996C-09122C88603E}" destId="{88D2A322-ACB6-43FA-AFCC-CDC15B47F4E5}" srcOrd="0" destOrd="0" presId="urn:microsoft.com/office/officeart/2005/8/layout/lProcess2"/>
    <dgm:cxn modelId="{EF27AC8A-4C89-48DC-BF65-91661FB6989B}" srcId="{A082CD11-BD4F-433F-9FB5-C15AA8432804}" destId="{089126F3-EDB8-473F-9EC0-D161CB39B910}" srcOrd="2" destOrd="0" parTransId="{70C51807-1DF0-4972-BC5B-1DEFB6EE7E22}" sibTransId="{7138AB14-E6CB-40B7-9742-A70DDA420A9E}"/>
    <dgm:cxn modelId="{2C2FF99B-CC1E-4F0C-8BEC-FC935DAAA9E8}" srcId="{A082CD11-BD4F-433F-9FB5-C15AA8432804}" destId="{83FC1566-AEEF-4DB5-A438-63A440DB9F1A}" srcOrd="5" destOrd="0" parTransId="{2D3FB154-22D1-4BB1-8821-A2D90857230E}" sibTransId="{91E483C6-1151-4DEC-8367-04CDF3C69BE0}"/>
    <dgm:cxn modelId="{F86E0FC5-E617-4013-8DD9-9E9C279E9521}" srcId="{A082CD11-BD4F-433F-9FB5-C15AA8432804}" destId="{C7610C1D-AF80-428F-838F-62B2119A367D}" srcOrd="4" destOrd="0" parTransId="{797B11A3-F839-47DD-ACA7-928A53CBB093}" sibTransId="{1F478C57-6094-4644-8A9E-1D9FC5DA318C}"/>
    <dgm:cxn modelId="{3C2327CA-DD7C-4DAF-B095-1F583B7ABF0C}" type="presOf" srcId="{089126F3-EDB8-473F-9EC0-D161CB39B910}" destId="{76E9CCC8-EC88-44D9-9BF1-011397ECF925}" srcOrd="0" destOrd="0" presId="urn:microsoft.com/office/officeart/2005/8/layout/lProcess2"/>
    <dgm:cxn modelId="{C905D4DA-95A3-4631-BDF5-041C117D0743}" srcId="{04D81946-C55A-4FA8-9EDF-30BC2A391DC2}" destId="{A082CD11-BD4F-433F-9FB5-C15AA8432804}" srcOrd="0" destOrd="0" parTransId="{6C1B45EA-4E7F-4F52-A583-632DD91F93AF}" sibTransId="{66F9360B-A21F-4614-BB79-45FC7D9B7155}"/>
    <dgm:cxn modelId="{E98BF8DF-00E4-4136-9249-B84BC532313D}" srcId="{A082CD11-BD4F-433F-9FB5-C15AA8432804}" destId="{6A2A0B21-0710-4A47-AB67-32323467F719}" srcOrd="0" destOrd="0" parTransId="{3C58C6D0-B5FB-46BD-87AD-A5E39F005852}" sibTransId="{F413E75A-D4B9-4DAF-99AD-DDBF011FA091}"/>
    <dgm:cxn modelId="{AE936CE3-6F40-4F58-9AE5-114CA00723C9}" type="presOf" srcId="{04D81946-C55A-4FA8-9EDF-30BC2A391DC2}" destId="{A1BB3C45-6BC7-4416-A946-E1F84DDF8FF0}" srcOrd="0" destOrd="0" presId="urn:microsoft.com/office/officeart/2005/8/layout/lProcess2"/>
    <dgm:cxn modelId="{B7504EEC-0962-4B60-A8AB-3A2541DC9680}" type="presOf" srcId="{C7610C1D-AF80-428F-838F-62B2119A367D}" destId="{2AB8BB98-DAF5-44DB-969B-1F99B40D2C6D}" srcOrd="0" destOrd="0" presId="urn:microsoft.com/office/officeart/2005/8/layout/lProcess2"/>
    <dgm:cxn modelId="{F86D5B94-2989-4C2C-9039-4740FED7E6B1}" type="presParOf" srcId="{A1BB3C45-6BC7-4416-A946-E1F84DDF8FF0}" destId="{B87F1380-4CB6-415F-9EA4-BF30A9F2877F}" srcOrd="0" destOrd="0" presId="urn:microsoft.com/office/officeart/2005/8/layout/lProcess2"/>
    <dgm:cxn modelId="{2501EACA-948B-4709-ACB3-B0EA02F24B2C}" type="presParOf" srcId="{B87F1380-4CB6-415F-9EA4-BF30A9F2877F}" destId="{F574B920-F99D-47C5-8A61-004CD3F14DFF}" srcOrd="0" destOrd="0" presId="urn:microsoft.com/office/officeart/2005/8/layout/lProcess2"/>
    <dgm:cxn modelId="{5CFAEA95-CEAD-4BDF-BE97-4B3579EBB1C6}" type="presParOf" srcId="{B87F1380-4CB6-415F-9EA4-BF30A9F2877F}" destId="{7F6A1E8E-1C8C-4195-9F1C-B5C0969DA3E9}" srcOrd="1" destOrd="0" presId="urn:microsoft.com/office/officeart/2005/8/layout/lProcess2"/>
    <dgm:cxn modelId="{F72D4795-7F69-415E-8A1B-A3A2A666BF83}" type="presParOf" srcId="{B87F1380-4CB6-415F-9EA4-BF30A9F2877F}" destId="{66786D53-C04F-496A-8689-7081217630CE}" srcOrd="2" destOrd="0" presId="urn:microsoft.com/office/officeart/2005/8/layout/lProcess2"/>
    <dgm:cxn modelId="{C24C153A-5259-4727-A44D-6A12A0F52DD2}" type="presParOf" srcId="{66786D53-C04F-496A-8689-7081217630CE}" destId="{A2ABE693-B154-4412-A290-09DC6B248683}" srcOrd="0" destOrd="0" presId="urn:microsoft.com/office/officeart/2005/8/layout/lProcess2"/>
    <dgm:cxn modelId="{6BDA18B3-6459-4AF0-A9F3-9FE4B68E9FF1}" type="presParOf" srcId="{A2ABE693-B154-4412-A290-09DC6B248683}" destId="{39F59BA1-364C-4573-B015-D6915EC17427}" srcOrd="0" destOrd="0" presId="urn:microsoft.com/office/officeart/2005/8/layout/lProcess2"/>
    <dgm:cxn modelId="{BC2E0749-59C9-4E72-B5C4-693076754E54}" type="presParOf" srcId="{A2ABE693-B154-4412-A290-09DC6B248683}" destId="{FAC3D8AE-58F6-4895-8291-056611570E40}" srcOrd="1" destOrd="0" presId="urn:microsoft.com/office/officeart/2005/8/layout/lProcess2"/>
    <dgm:cxn modelId="{1C8BCF5D-188D-4D8C-9813-B67002786507}" type="presParOf" srcId="{A2ABE693-B154-4412-A290-09DC6B248683}" destId="{CB05DD01-A716-48C3-A7E6-37325D6611D2}" srcOrd="2" destOrd="0" presId="urn:microsoft.com/office/officeart/2005/8/layout/lProcess2"/>
    <dgm:cxn modelId="{C5CE73E6-C6C1-419D-9D47-4577CFB92CDE}" type="presParOf" srcId="{A2ABE693-B154-4412-A290-09DC6B248683}" destId="{08154379-1DEB-4B04-9F4B-E9A04CC3FEFB}" srcOrd="3" destOrd="0" presId="urn:microsoft.com/office/officeart/2005/8/layout/lProcess2"/>
    <dgm:cxn modelId="{CE50C9EF-EFCC-450E-942C-D2B17FA803DF}" type="presParOf" srcId="{A2ABE693-B154-4412-A290-09DC6B248683}" destId="{76E9CCC8-EC88-44D9-9BF1-011397ECF925}" srcOrd="4" destOrd="0" presId="urn:microsoft.com/office/officeart/2005/8/layout/lProcess2"/>
    <dgm:cxn modelId="{B49C592E-722B-46F1-93FE-B01D33BDF5D9}" type="presParOf" srcId="{A2ABE693-B154-4412-A290-09DC6B248683}" destId="{EE614B99-06DC-4994-AB19-464E506F2F11}" srcOrd="5" destOrd="0" presId="urn:microsoft.com/office/officeart/2005/8/layout/lProcess2"/>
    <dgm:cxn modelId="{E0F5B3BF-C441-415F-804A-83C8F9FB4B35}" type="presParOf" srcId="{A2ABE693-B154-4412-A290-09DC6B248683}" destId="{88D2A322-ACB6-43FA-AFCC-CDC15B47F4E5}" srcOrd="6" destOrd="0" presId="urn:microsoft.com/office/officeart/2005/8/layout/lProcess2"/>
    <dgm:cxn modelId="{A4BF0A4B-F547-44DB-ABC7-C7B9D626FF09}" type="presParOf" srcId="{A2ABE693-B154-4412-A290-09DC6B248683}" destId="{81AC4821-8638-46A0-9A3E-84463C4E73A1}" srcOrd="7" destOrd="0" presId="urn:microsoft.com/office/officeart/2005/8/layout/lProcess2"/>
    <dgm:cxn modelId="{616277A6-24B8-4037-A50F-159DA85D0F81}" type="presParOf" srcId="{A2ABE693-B154-4412-A290-09DC6B248683}" destId="{2AB8BB98-DAF5-44DB-969B-1F99B40D2C6D}" srcOrd="8" destOrd="0" presId="urn:microsoft.com/office/officeart/2005/8/layout/lProcess2"/>
    <dgm:cxn modelId="{39BF18FF-8D26-4C5F-BC9A-9324A7A37A0D}" type="presParOf" srcId="{A2ABE693-B154-4412-A290-09DC6B248683}" destId="{B95E1FB5-135B-4A53-9451-30660767630E}" srcOrd="9" destOrd="0" presId="urn:microsoft.com/office/officeart/2005/8/layout/lProcess2"/>
    <dgm:cxn modelId="{82A3801A-8675-4666-BAAC-116339E8227D}" type="presParOf" srcId="{A2ABE693-B154-4412-A290-09DC6B248683}" destId="{3220A0B3-1835-4108-A81D-31CCA3D99DE8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BCA7277-6C27-466C-A9EE-FEDA07C3F14D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B0E58BF0-8587-4EF0-B508-E637C22DEBB1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GPA is a primary vasculitis characterized by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0A9D39A3-43AE-4F18-986A-A5A7DDE42E1C}" type="parTrans" cxnId="{C52F1980-5B4E-41BF-B65A-8993BAB56B98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6D9D8919-2F7F-4DAF-986D-BFA84903B1E2}" type="sibTrans" cxnId="{C52F1980-5B4E-41BF-B65A-8993BAB56B98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579C3CAC-DAE4-4C3F-A963-DDF1765C0AF9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Upper and lower respiratory tract involvement with granulomatous vasculitis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BF327A32-180E-4825-B7E4-AE7BD0E21359}" type="parTrans" cxnId="{0903576D-C1AA-427A-9745-2B4288761158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A49E609F-CD97-44A4-848B-A8C719DCDED4}" type="sibTrans" cxnId="{0903576D-C1AA-427A-9745-2B4288761158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426DA047-8677-49BD-A9B6-017DF537597E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Glomerulonephritis (GN) that is pauci-immune, focal and segmental, necrotizing, and often crescentic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5966DAE7-DAD8-4074-ACBC-D494410A646A}" type="parTrans" cxnId="{E9C5E1A6-686D-45D7-B80D-9472489757A8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672C1248-2787-4713-82DB-53243A7D731C}" type="sibTrans" cxnId="{E9C5E1A6-686D-45D7-B80D-9472489757A8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114C784E-A70B-4A45-92B9-3BF9E5F7B597}">
      <dgm:prSet custT="1"/>
      <dgm:spPr/>
      <dgm:t>
        <a:bodyPr/>
        <a:lstStyle/>
        <a:p>
          <a:pPr rtl="0"/>
          <a:r>
            <a:rPr lang="en-US" sz="2800">
              <a:latin typeface="Arial Rounded MT Bold" panose="020F0704030504030204" pitchFamily="34" charset="0"/>
            </a:rPr>
            <a:t>Strong association with c-ANCA and anti-PR3 antibodies</a:t>
          </a:r>
          <a:endParaRPr lang="ar-IQ" sz="2800">
            <a:latin typeface="Arial Rounded MT Bold" panose="020F0704030504030204" pitchFamily="34" charset="0"/>
          </a:endParaRPr>
        </a:p>
      </dgm:t>
    </dgm:pt>
    <dgm:pt modelId="{6ED6F8A8-DE2C-4D4B-85E4-8D75E7378E0E}" type="parTrans" cxnId="{EDCD23F8-BF45-4F11-B8B4-FF8CB1DA9E9B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B26A6494-637D-4642-A1EF-4566E420E955}" type="sibTrans" cxnId="{EDCD23F8-BF45-4F11-B8B4-FF8CB1DA9E9B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47EBE5C8-4203-4315-B35F-33801777E732}" type="pres">
      <dgm:prSet presAssocID="{8BCA7277-6C27-466C-A9EE-FEDA07C3F14D}" presName="linear" presStyleCnt="0">
        <dgm:presLayoutVars>
          <dgm:animLvl val="lvl"/>
          <dgm:resizeHandles val="exact"/>
        </dgm:presLayoutVars>
      </dgm:prSet>
      <dgm:spPr/>
    </dgm:pt>
    <dgm:pt modelId="{E7372D89-A472-4502-9034-6D5267FCED2C}" type="pres">
      <dgm:prSet presAssocID="{B0E58BF0-8587-4EF0-B508-E637C22DEBB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5EC0F4F-7176-4E6A-873D-E2CF5DAAFB41}" type="pres">
      <dgm:prSet presAssocID="{B0E58BF0-8587-4EF0-B508-E637C22DEBB1}" presName="childText" presStyleLbl="revTx" presStyleIdx="0" presStyleCnt="1" custLinFactNeighborX="420" custLinFactNeighborY="5648">
        <dgm:presLayoutVars>
          <dgm:bulletEnabled val="1"/>
        </dgm:presLayoutVars>
      </dgm:prSet>
      <dgm:spPr/>
    </dgm:pt>
  </dgm:ptLst>
  <dgm:cxnLst>
    <dgm:cxn modelId="{A3A5EF18-EEE0-49F2-8B6D-D7043920D7FB}" type="presOf" srcId="{8BCA7277-6C27-466C-A9EE-FEDA07C3F14D}" destId="{47EBE5C8-4203-4315-B35F-33801777E732}" srcOrd="0" destOrd="0" presId="urn:microsoft.com/office/officeart/2005/8/layout/vList2"/>
    <dgm:cxn modelId="{BF3CE85F-8D9E-4CA5-BEB5-D851CB2D5E5C}" type="presOf" srcId="{426DA047-8677-49BD-A9B6-017DF537597E}" destId="{A5EC0F4F-7176-4E6A-873D-E2CF5DAAFB41}" srcOrd="0" destOrd="1" presId="urn:microsoft.com/office/officeart/2005/8/layout/vList2"/>
    <dgm:cxn modelId="{0903576D-C1AA-427A-9745-2B4288761158}" srcId="{B0E58BF0-8587-4EF0-B508-E637C22DEBB1}" destId="{579C3CAC-DAE4-4C3F-A963-DDF1765C0AF9}" srcOrd="0" destOrd="0" parTransId="{BF327A32-180E-4825-B7E4-AE7BD0E21359}" sibTransId="{A49E609F-CD97-44A4-848B-A8C719DCDED4}"/>
    <dgm:cxn modelId="{C52F1980-5B4E-41BF-B65A-8993BAB56B98}" srcId="{8BCA7277-6C27-466C-A9EE-FEDA07C3F14D}" destId="{B0E58BF0-8587-4EF0-B508-E637C22DEBB1}" srcOrd="0" destOrd="0" parTransId="{0A9D39A3-43AE-4F18-986A-A5A7DDE42E1C}" sibTransId="{6D9D8919-2F7F-4DAF-986D-BFA84903B1E2}"/>
    <dgm:cxn modelId="{4B172083-B2ED-433B-B27E-D0E6D135B6A7}" type="presOf" srcId="{579C3CAC-DAE4-4C3F-A963-DDF1765C0AF9}" destId="{A5EC0F4F-7176-4E6A-873D-E2CF5DAAFB41}" srcOrd="0" destOrd="0" presId="urn:microsoft.com/office/officeart/2005/8/layout/vList2"/>
    <dgm:cxn modelId="{E9C5E1A6-686D-45D7-B80D-9472489757A8}" srcId="{B0E58BF0-8587-4EF0-B508-E637C22DEBB1}" destId="{426DA047-8677-49BD-A9B6-017DF537597E}" srcOrd="1" destOrd="0" parTransId="{5966DAE7-DAD8-4074-ACBC-D494410A646A}" sibTransId="{672C1248-2787-4713-82DB-53243A7D731C}"/>
    <dgm:cxn modelId="{216F86D4-92AD-4474-AE04-9C1326126F8D}" type="presOf" srcId="{B0E58BF0-8587-4EF0-B508-E637C22DEBB1}" destId="{E7372D89-A472-4502-9034-6D5267FCED2C}" srcOrd="0" destOrd="0" presId="urn:microsoft.com/office/officeart/2005/8/layout/vList2"/>
    <dgm:cxn modelId="{BC23F1F7-A77F-4CEA-972A-A5940D8A7BAC}" type="presOf" srcId="{114C784E-A70B-4A45-92B9-3BF9E5F7B597}" destId="{A5EC0F4F-7176-4E6A-873D-E2CF5DAAFB41}" srcOrd="0" destOrd="2" presId="urn:microsoft.com/office/officeart/2005/8/layout/vList2"/>
    <dgm:cxn modelId="{EDCD23F8-BF45-4F11-B8B4-FF8CB1DA9E9B}" srcId="{B0E58BF0-8587-4EF0-B508-E637C22DEBB1}" destId="{114C784E-A70B-4A45-92B9-3BF9E5F7B597}" srcOrd="2" destOrd="0" parTransId="{6ED6F8A8-DE2C-4D4B-85E4-8D75E7378E0E}" sibTransId="{B26A6494-637D-4642-A1EF-4566E420E955}"/>
    <dgm:cxn modelId="{604D9B97-904D-49D2-A76A-5FBC90DB6C3C}" type="presParOf" srcId="{47EBE5C8-4203-4315-B35F-33801777E732}" destId="{E7372D89-A472-4502-9034-6D5267FCED2C}" srcOrd="0" destOrd="0" presId="urn:microsoft.com/office/officeart/2005/8/layout/vList2"/>
    <dgm:cxn modelId="{6B1767BF-E4C6-47A2-AB2D-610A68D38501}" type="presParOf" srcId="{47EBE5C8-4203-4315-B35F-33801777E732}" destId="{A5EC0F4F-7176-4E6A-873D-E2CF5DAAFB4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B147B3B-73E2-41F9-850B-EBCC6DC646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8BD451B7-FE30-4CB7-99A3-91A8AC7A92EA}">
      <dgm:prSet custT="1"/>
      <dgm:spPr/>
      <dgm:t>
        <a:bodyPr/>
        <a:lstStyle/>
        <a:p>
          <a:pPr rtl="0"/>
          <a:r>
            <a:rPr lang="en-US" sz="2800" b="1" dirty="0">
              <a:latin typeface="Arial Rounded MT Bold" panose="020F0704030504030204" pitchFamily="34" charset="0"/>
            </a:rPr>
            <a:t>Generalized GPA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A9913292-23EB-4F64-B852-78BFC4278A02}" type="parTrans" cxnId="{E411B187-81ED-406D-AEC9-47E54262AC18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DCE68111-42A3-4E35-9E3E-853EBC2E5BD5}" type="sibTrans" cxnId="{E411B187-81ED-406D-AEC9-47E54262AC18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79927C73-CFDB-432E-82AD-B19A6AF2750B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Lungs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94029BC2-6CC6-4472-88D1-DCEE3B473880}" type="parTrans" cxnId="{FCBA150F-B3D2-4E6D-8A70-B45335E547FE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BCCEAB1E-F5F8-4B7E-8D70-78D02BD7023D}" type="sibTrans" cxnId="{FCBA150F-B3D2-4E6D-8A70-B45335E547FE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5C87F07B-F0F1-4DB3-B5EE-402078066C68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Kidneys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DCCE967A-C529-4190-AFA3-CBF953256EC9}" type="parTrans" cxnId="{11AE819E-05C9-44D5-BF0E-76F0245F131C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C5C51CC2-756B-427A-A9E0-14C040803171}" type="sibTrans" cxnId="{11AE819E-05C9-44D5-BF0E-76F0245F131C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50D60DB4-DB33-424F-AA4D-8CAD024D2AA5}">
      <dgm:prSet custT="1"/>
      <dgm:spPr/>
      <dgm:t>
        <a:bodyPr/>
        <a:lstStyle/>
        <a:p>
          <a:pPr rtl="0"/>
          <a:r>
            <a:rPr lang="en-US" sz="2800" b="1" dirty="0">
              <a:latin typeface="Arial Rounded MT Bold" panose="020F0704030504030204" pitchFamily="34" charset="0"/>
            </a:rPr>
            <a:t>Limited GPA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A1B6A94C-E093-42F8-BBBC-AC19A2BF576E}" type="parTrans" cxnId="{23FC60AC-23D8-41A8-ADB7-BFD69055F747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4754717D-FFE9-478C-A24E-8FDB7AB58A93}" type="sibTrans" cxnId="{23FC60AC-23D8-41A8-ADB7-BFD69055F747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C678456F-BDE6-4C64-B542-1363E34E0E36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Absence of renal involvement 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702E02DD-1808-43BB-99E5-0102208BC5A2}" type="parTrans" cxnId="{577DE2BB-E37B-49E0-8DB5-C25C682B715F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D12B9A7A-B316-41F9-AFB2-8A6A5527D480}" type="sibTrans" cxnId="{577DE2BB-E37B-49E0-8DB5-C25C682B715F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23276742-A2DE-461C-819C-9710BFCAC9FF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Present as a granulomatous disorder without vasculitic features 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03F1C0B4-9BE3-4A20-BBC4-2BD37BC4094A}" type="parTrans" cxnId="{20D99562-EAF9-43C2-8751-1FA28A877FEB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58CD161C-29DD-450B-A17E-C45B645AEAFB}" type="sibTrans" cxnId="{20D99562-EAF9-43C2-8751-1FA28A877FEB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C44AED27-2F2E-415A-89FF-AF6174EB73D8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Only 10% of cases evolve to generalize GPA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877D805C-7097-4E8B-8AB0-CBD5174A9E60}" type="parTrans" cxnId="{CB948F8C-8E01-4D56-B909-C533FCD6664E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C7E36FF4-3642-4856-964F-105D6FC7E9B8}" type="sibTrans" cxnId="{CB948F8C-8E01-4D56-B909-C533FCD6664E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F44B1F97-803A-43A9-8EB4-3E3B675FFC09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Involvement of all three major anatomic sites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7731DBC7-8A33-4127-9133-6CE893EEAC6E}" type="parTrans" cxnId="{5BE4996F-063E-4B69-987F-3AFCC071AD57}">
      <dgm:prSet/>
      <dgm:spPr/>
    </dgm:pt>
    <dgm:pt modelId="{44E66731-3856-4133-B640-EFE4FF2F3603}" type="sibTrans" cxnId="{5BE4996F-063E-4B69-987F-3AFCC071AD57}">
      <dgm:prSet/>
      <dgm:spPr/>
    </dgm:pt>
    <dgm:pt modelId="{589E516D-9EC0-4917-BD2B-2F80D1F6EDFE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Upper respiratory tract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DA1FEDA2-0859-4291-ACB7-A181DDAD8AF9}" type="parTrans" cxnId="{40451C33-34FE-41C0-A56C-E48B09D0A437}">
      <dgm:prSet/>
      <dgm:spPr/>
    </dgm:pt>
    <dgm:pt modelId="{A9DF332A-3B92-4BB1-9ED3-24573160A948}" type="sibTrans" cxnId="{40451C33-34FE-41C0-A56C-E48B09D0A437}">
      <dgm:prSet/>
      <dgm:spPr/>
    </dgm:pt>
    <dgm:pt modelId="{9F605AAE-2CCD-431B-89E2-4A7BCE0DD7D2}" type="pres">
      <dgm:prSet presAssocID="{FB147B3B-73E2-41F9-850B-EBCC6DC6460D}" presName="linear" presStyleCnt="0">
        <dgm:presLayoutVars>
          <dgm:animLvl val="lvl"/>
          <dgm:resizeHandles val="exact"/>
        </dgm:presLayoutVars>
      </dgm:prSet>
      <dgm:spPr/>
    </dgm:pt>
    <dgm:pt modelId="{51828E66-943D-434A-885B-779D5FD77006}" type="pres">
      <dgm:prSet presAssocID="{8BD451B7-FE30-4CB7-99A3-91A8AC7A92E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8869CB2-1275-407C-8795-3A7964B8687A}" type="pres">
      <dgm:prSet presAssocID="{8BD451B7-FE30-4CB7-99A3-91A8AC7A92EA}" presName="childText" presStyleLbl="revTx" presStyleIdx="0" presStyleCnt="2">
        <dgm:presLayoutVars>
          <dgm:bulletEnabled val="1"/>
        </dgm:presLayoutVars>
      </dgm:prSet>
      <dgm:spPr/>
    </dgm:pt>
    <dgm:pt modelId="{50D28D5C-4019-4429-8DE3-AFE791B82AF4}" type="pres">
      <dgm:prSet presAssocID="{50D60DB4-DB33-424F-AA4D-8CAD024D2AA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E7E215A-1B1D-456D-B11A-DD1ADA581A98}" type="pres">
      <dgm:prSet presAssocID="{50D60DB4-DB33-424F-AA4D-8CAD024D2AA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7641505-F8C3-4D83-B0BF-6F8A63D80695}" type="presOf" srcId="{C44AED27-2F2E-415A-89FF-AF6174EB73D8}" destId="{6E7E215A-1B1D-456D-B11A-DD1ADA581A98}" srcOrd="0" destOrd="2" presId="urn:microsoft.com/office/officeart/2005/8/layout/vList2"/>
    <dgm:cxn modelId="{FCBA150F-B3D2-4E6D-8A70-B45335E547FE}" srcId="{F44B1F97-803A-43A9-8EB4-3E3B675FFC09}" destId="{79927C73-CFDB-432E-82AD-B19A6AF2750B}" srcOrd="1" destOrd="0" parTransId="{94029BC2-6CC6-4472-88D1-DCEE3B473880}" sibTransId="{BCCEAB1E-F5F8-4B7E-8D70-78D02BD7023D}"/>
    <dgm:cxn modelId="{35119514-E353-4956-9D00-09CCB874AF02}" type="presOf" srcId="{50D60DB4-DB33-424F-AA4D-8CAD024D2AA5}" destId="{50D28D5C-4019-4429-8DE3-AFE791B82AF4}" srcOrd="0" destOrd="0" presId="urn:microsoft.com/office/officeart/2005/8/layout/vList2"/>
    <dgm:cxn modelId="{B8935D17-47C8-4A38-8B62-522E41062F7D}" type="presOf" srcId="{79927C73-CFDB-432E-82AD-B19A6AF2750B}" destId="{E8869CB2-1275-407C-8795-3A7964B8687A}" srcOrd="0" destOrd="2" presId="urn:microsoft.com/office/officeart/2005/8/layout/vList2"/>
    <dgm:cxn modelId="{623CEE17-8069-4467-A0F6-421C90D506B0}" type="presOf" srcId="{5C87F07B-F0F1-4DB3-B5EE-402078066C68}" destId="{E8869CB2-1275-407C-8795-3A7964B8687A}" srcOrd="0" destOrd="3" presId="urn:microsoft.com/office/officeart/2005/8/layout/vList2"/>
    <dgm:cxn modelId="{40451C33-34FE-41C0-A56C-E48B09D0A437}" srcId="{F44B1F97-803A-43A9-8EB4-3E3B675FFC09}" destId="{589E516D-9EC0-4917-BD2B-2F80D1F6EDFE}" srcOrd="0" destOrd="0" parTransId="{DA1FEDA2-0859-4291-ACB7-A181DDAD8AF9}" sibTransId="{A9DF332A-3B92-4BB1-9ED3-24573160A948}"/>
    <dgm:cxn modelId="{A7201634-6497-44C1-8E44-9E431DD85315}" type="presOf" srcId="{8BD451B7-FE30-4CB7-99A3-91A8AC7A92EA}" destId="{51828E66-943D-434A-885B-779D5FD77006}" srcOrd="0" destOrd="0" presId="urn:microsoft.com/office/officeart/2005/8/layout/vList2"/>
    <dgm:cxn modelId="{20D99562-EAF9-43C2-8751-1FA28A877FEB}" srcId="{50D60DB4-DB33-424F-AA4D-8CAD024D2AA5}" destId="{23276742-A2DE-461C-819C-9710BFCAC9FF}" srcOrd="1" destOrd="0" parTransId="{03F1C0B4-9BE3-4A20-BBC4-2BD37BC4094A}" sibTransId="{58CD161C-29DD-450B-A17E-C45B645AEAFB}"/>
    <dgm:cxn modelId="{5BE4996F-063E-4B69-987F-3AFCC071AD57}" srcId="{8BD451B7-FE30-4CB7-99A3-91A8AC7A92EA}" destId="{F44B1F97-803A-43A9-8EB4-3E3B675FFC09}" srcOrd="0" destOrd="0" parTransId="{7731DBC7-8A33-4127-9133-6CE893EEAC6E}" sibTransId="{44E66731-3856-4133-B640-EFE4FF2F3603}"/>
    <dgm:cxn modelId="{C1C7D173-6EAF-47E5-8E8A-5F87895E9CDD}" type="presOf" srcId="{FB147B3B-73E2-41F9-850B-EBCC6DC6460D}" destId="{9F605AAE-2CCD-431B-89E2-4A7BCE0DD7D2}" srcOrd="0" destOrd="0" presId="urn:microsoft.com/office/officeart/2005/8/layout/vList2"/>
    <dgm:cxn modelId="{623AF159-EC79-4BDD-BF84-8D161B819D33}" type="presOf" srcId="{C678456F-BDE6-4C64-B542-1363E34E0E36}" destId="{6E7E215A-1B1D-456D-B11A-DD1ADA581A98}" srcOrd="0" destOrd="0" presId="urn:microsoft.com/office/officeart/2005/8/layout/vList2"/>
    <dgm:cxn modelId="{E411B187-81ED-406D-AEC9-47E54262AC18}" srcId="{FB147B3B-73E2-41F9-850B-EBCC6DC6460D}" destId="{8BD451B7-FE30-4CB7-99A3-91A8AC7A92EA}" srcOrd="0" destOrd="0" parTransId="{A9913292-23EB-4F64-B852-78BFC4278A02}" sibTransId="{DCE68111-42A3-4E35-9E3E-853EBC2E5BD5}"/>
    <dgm:cxn modelId="{CB948F8C-8E01-4D56-B909-C533FCD6664E}" srcId="{50D60DB4-DB33-424F-AA4D-8CAD024D2AA5}" destId="{C44AED27-2F2E-415A-89FF-AF6174EB73D8}" srcOrd="2" destOrd="0" parTransId="{877D805C-7097-4E8B-8AB0-CBD5174A9E60}" sibTransId="{C7E36FF4-3642-4856-964F-105D6FC7E9B8}"/>
    <dgm:cxn modelId="{11AE819E-05C9-44D5-BF0E-76F0245F131C}" srcId="{F44B1F97-803A-43A9-8EB4-3E3B675FFC09}" destId="{5C87F07B-F0F1-4DB3-B5EE-402078066C68}" srcOrd="2" destOrd="0" parTransId="{DCCE967A-C529-4190-AFA3-CBF953256EC9}" sibTransId="{C5C51CC2-756B-427A-A9E0-14C040803171}"/>
    <dgm:cxn modelId="{0F5322AA-6E61-4E68-8708-86F09352DCB2}" type="presOf" srcId="{F44B1F97-803A-43A9-8EB4-3E3B675FFC09}" destId="{E8869CB2-1275-407C-8795-3A7964B8687A}" srcOrd="0" destOrd="0" presId="urn:microsoft.com/office/officeart/2005/8/layout/vList2"/>
    <dgm:cxn modelId="{23FC60AC-23D8-41A8-ADB7-BFD69055F747}" srcId="{FB147B3B-73E2-41F9-850B-EBCC6DC6460D}" destId="{50D60DB4-DB33-424F-AA4D-8CAD024D2AA5}" srcOrd="1" destOrd="0" parTransId="{A1B6A94C-E093-42F8-BBBC-AC19A2BF576E}" sibTransId="{4754717D-FFE9-478C-A24E-8FDB7AB58A93}"/>
    <dgm:cxn modelId="{577DE2BB-E37B-49E0-8DB5-C25C682B715F}" srcId="{50D60DB4-DB33-424F-AA4D-8CAD024D2AA5}" destId="{C678456F-BDE6-4C64-B542-1363E34E0E36}" srcOrd="0" destOrd="0" parTransId="{702E02DD-1808-43BB-99E5-0102208BC5A2}" sibTransId="{D12B9A7A-B316-41F9-AFB2-8A6A5527D480}"/>
    <dgm:cxn modelId="{151574D8-A074-4632-BFF5-B30869015423}" type="presOf" srcId="{23276742-A2DE-461C-819C-9710BFCAC9FF}" destId="{6E7E215A-1B1D-456D-B11A-DD1ADA581A98}" srcOrd="0" destOrd="1" presId="urn:microsoft.com/office/officeart/2005/8/layout/vList2"/>
    <dgm:cxn modelId="{457C8BEF-9E54-4FA9-A9FC-B8C87B6C5890}" type="presOf" srcId="{589E516D-9EC0-4917-BD2B-2F80D1F6EDFE}" destId="{E8869CB2-1275-407C-8795-3A7964B8687A}" srcOrd="0" destOrd="1" presId="urn:microsoft.com/office/officeart/2005/8/layout/vList2"/>
    <dgm:cxn modelId="{300D2896-E787-4DB9-A30A-CAFC3782596F}" type="presParOf" srcId="{9F605AAE-2CCD-431B-89E2-4A7BCE0DD7D2}" destId="{51828E66-943D-434A-885B-779D5FD77006}" srcOrd="0" destOrd="0" presId="urn:microsoft.com/office/officeart/2005/8/layout/vList2"/>
    <dgm:cxn modelId="{BC7B5333-4F88-482E-8629-FD3981497DD6}" type="presParOf" srcId="{9F605AAE-2CCD-431B-89E2-4A7BCE0DD7D2}" destId="{E8869CB2-1275-407C-8795-3A7964B8687A}" srcOrd="1" destOrd="0" presId="urn:microsoft.com/office/officeart/2005/8/layout/vList2"/>
    <dgm:cxn modelId="{3A435D7A-3A58-4FE4-83DB-CDE41CA3D928}" type="presParOf" srcId="{9F605AAE-2CCD-431B-89E2-4A7BCE0DD7D2}" destId="{50D28D5C-4019-4429-8DE3-AFE791B82AF4}" srcOrd="2" destOrd="0" presId="urn:microsoft.com/office/officeart/2005/8/layout/vList2"/>
    <dgm:cxn modelId="{40F977BF-59B9-4205-9F9F-00A16C3922A8}" type="presParOf" srcId="{9F605AAE-2CCD-431B-89E2-4A7BCE0DD7D2}" destId="{6E7E215A-1B1D-456D-B11A-DD1ADA581A9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561E887-9394-46B8-9400-32119F5164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A35A092B-D9A7-4F3C-AF52-759F6CA48690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Upper Respiratory tract involvement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802B58C7-E446-4384-8A30-7B158C37D52E}" type="parTrans" cxnId="{6FB865AB-65F8-4D26-B305-BD877D180DEA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1B709CB3-80FF-42B3-9D26-BEEA26BEE429}" type="sibTrans" cxnId="{6FB865AB-65F8-4D26-B305-BD877D180DEA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68E2DE70-E881-430E-AA20-4D89814E9F27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Epistaxis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5BDD1CFC-0A10-470A-A69C-86AB289EC9DE}" type="parTrans" cxnId="{6D32D513-254B-44B2-9361-A59A46C8CF8A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8FDC621A-0033-4E66-8E71-23751B5C4AC9}" type="sibTrans" cxnId="{6D32D513-254B-44B2-9361-A59A46C8CF8A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63CB81B3-87C5-47E1-BC3D-14EAE742C58F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Nasal crusting (Untreated nasal disease leads to destruction of bone and cartilage) 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F1409712-E7FC-4C26-8F77-B44B57B7CED7}" type="parTrans" cxnId="{D4C7B46C-1506-4A07-A5D6-F4620418F783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7B80DA7A-21A5-4333-90DE-23C7FA455BF2}" type="sibTrans" cxnId="{D4C7B46C-1506-4A07-A5D6-F4620418F783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CA352730-F259-44C5-A469-54FE23EE8F29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Sinusitis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E297B7E3-3EF4-418C-B84A-AAD0850512B4}" type="parTrans" cxnId="{C26597BF-3A56-4D0C-9B0F-8188C8AEC054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75A34BB7-43DE-43C0-9508-6CEC05FE119C}" type="sibTrans" cxnId="{C26597BF-3A56-4D0C-9B0F-8188C8AEC054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56460458-0B38-4FBE-ABC9-736418979F30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Deafness due to inner ear involvement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D4157A7C-43EF-4BE4-A9AF-A034E48323AB}" type="parTrans" cxnId="{5F0B01D8-5379-41BA-A0A8-62C30B402661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50C08CB5-FC13-48FD-B752-DA3AC10E805E}" type="sibTrans" cxnId="{5F0B01D8-5379-41BA-A0A8-62C30B402661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77A69DD8-27AE-477E-A111-687448335538}">
      <dgm:prSet custT="1"/>
      <dgm:spPr/>
      <dgm:t>
        <a:bodyPr/>
        <a:lstStyle/>
        <a:p>
          <a:pPr rtl="0"/>
          <a:r>
            <a:rPr lang="en-US" sz="2800">
              <a:latin typeface="Arial Rounded MT Bold" panose="020F0704030504030204" pitchFamily="34" charset="0"/>
            </a:rPr>
            <a:t>Lower respiratory tract involvements </a:t>
          </a:r>
          <a:endParaRPr lang="ar-IQ" sz="2800">
            <a:latin typeface="Arial Rounded MT Bold" panose="020F0704030504030204" pitchFamily="34" charset="0"/>
          </a:endParaRPr>
        </a:p>
      </dgm:t>
    </dgm:pt>
    <dgm:pt modelId="{BD2E0B64-9985-4177-9AA4-C47A3D36F942}" type="parTrans" cxnId="{45EEA093-948A-42EA-A915-2F6ECFE4F553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A948C4E0-B3DD-4D52-B341-AC9260683606}" type="sibTrans" cxnId="{45EEA093-948A-42EA-A915-2F6ECFE4F553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F8B8C23D-03C2-4FF8-B5A1-84E2A7A39A0B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Haemoptysis 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DB31BF75-CA0C-4C5B-BD19-4AADB029BC7A}" type="parTrans" cxnId="{4727662E-708A-470C-A4E3-986545989E5E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D20E38ED-67BA-47DE-80BB-EFDDE1DCFBFF}" type="sibTrans" cxnId="{4727662E-708A-470C-A4E3-986545989E5E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585BE058-52BB-4DBD-A639-BE55E75E7D6E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Mucosal ulceration 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E659996D-734E-4774-B9EA-00ADE75696C9}" type="parTrans" cxnId="{E5321363-3C7D-4F17-9FD2-2BDF69420879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A527F9B7-A567-4547-B4D2-6077E07D16C8}" type="sibTrans" cxnId="{E5321363-3C7D-4F17-9FD2-2BDF69420879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1012B1BD-20E0-49AE-B8AE-E9140DAB1F02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Migratory pulmonary infiltrates and nodules (50%)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75D87EAA-4A9F-4EEC-AA9B-0D32DF06FD50}" type="parTrans" cxnId="{B1F2E3EB-3718-4FE6-A6DF-1067AC3ABC4F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BB2D2A48-7224-437E-8B80-F4D9E2DACE00}" type="sibTrans" cxnId="{B1F2E3EB-3718-4FE6-A6DF-1067AC3ABC4F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0B6AB23C-B288-47CB-ADF5-60C218A3029D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Glomerulonephritis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2704C416-F73B-4391-A033-57E06DA92E04}" type="parTrans" cxnId="{80EE5A09-57C6-47B7-81E3-2199F4BE3B29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3648B053-D3F0-41C3-A267-1AEA3BB22D35}" type="sibTrans" cxnId="{80EE5A09-57C6-47B7-81E3-2199F4BE3B29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D5A6ACAE-44E7-472C-A25D-2CE513AE56BB}" type="pres">
      <dgm:prSet presAssocID="{A561E887-9394-46B8-9400-32119F51641A}" presName="linear" presStyleCnt="0">
        <dgm:presLayoutVars>
          <dgm:animLvl val="lvl"/>
          <dgm:resizeHandles val="exact"/>
        </dgm:presLayoutVars>
      </dgm:prSet>
      <dgm:spPr/>
    </dgm:pt>
    <dgm:pt modelId="{761C9AE9-2E77-4EA8-9B9D-37A72DCF4C7F}" type="pres">
      <dgm:prSet presAssocID="{A35A092B-D9A7-4F3C-AF52-759F6CA486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3CBE2F1-2D60-486F-958E-7474FD3FE19E}" type="pres">
      <dgm:prSet presAssocID="{A35A092B-D9A7-4F3C-AF52-759F6CA48690}" presName="childText" presStyleLbl="revTx" presStyleIdx="0" presStyleCnt="2">
        <dgm:presLayoutVars>
          <dgm:bulletEnabled val="1"/>
        </dgm:presLayoutVars>
      </dgm:prSet>
      <dgm:spPr/>
    </dgm:pt>
    <dgm:pt modelId="{EF77D98A-3F8B-4FD5-A4DE-F4BC357118ED}" type="pres">
      <dgm:prSet presAssocID="{77A69DD8-27AE-477E-A111-68744833553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84CCD09-E0F5-4597-835A-E47353A366D3}" type="pres">
      <dgm:prSet presAssocID="{77A69DD8-27AE-477E-A111-687448335538}" presName="childText" presStyleLbl="revTx" presStyleIdx="1" presStyleCnt="2">
        <dgm:presLayoutVars>
          <dgm:bulletEnabled val="1"/>
        </dgm:presLayoutVars>
      </dgm:prSet>
      <dgm:spPr/>
    </dgm:pt>
    <dgm:pt modelId="{4B6E1E30-FD29-42C5-A793-B0CFA1636B27}" type="pres">
      <dgm:prSet presAssocID="{0B6AB23C-B288-47CB-ADF5-60C218A3029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0EE5A09-57C6-47B7-81E3-2199F4BE3B29}" srcId="{A561E887-9394-46B8-9400-32119F51641A}" destId="{0B6AB23C-B288-47CB-ADF5-60C218A3029D}" srcOrd="2" destOrd="0" parTransId="{2704C416-F73B-4391-A033-57E06DA92E04}" sibTransId="{3648B053-D3F0-41C3-A267-1AEA3BB22D35}"/>
    <dgm:cxn modelId="{6D32D513-254B-44B2-9361-A59A46C8CF8A}" srcId="{A35A092B-D9A7-4F3C-AF52-759F6CA48690}" destId="{68E2DE70-E881-430E-AA20-4D89814E9F27}" srcOrd="0" destOrd="0" parTransId="{5BDD1CFC-0A10-470A-A69C-86AB289EC9DE}" sibTransId="{8FDC621A-0033-4E66-8E71-23751B5C4AC9}"/>
    <dgm:cxn modelId="{7951C41C-ABA2-4181-A340-BDE79849FD3C}" type="presOf" srcId="{F8B8C23D-03C2-4FF8-B5A1-84E2A7A39A0B}" destId="{484CCD09-E0F5-4597-835A-E47353A366D3}" srcOrd="0" destOrd="0" presId="urn:microsoft.com/office/officeart/2005/8/layout/vList2"/>
    <dgm:cxn modelId="{4727662E-708A-470C-A4E3-986545989E5E}" srcId="{77A69DD8-27AE-477E-A111-687448335538}" destId="{F8B8C23D-03C2-4FF8-B5A1-84E2A7A39A0B}" srcOrd="0" destOrd="0" parTransId="{DB31BF75-CA0C-4C5B-BD19-4AADB029BC7A}" sibTransId="{D20E38ED-67BA-47DE-80BB-EFDDE1DCFBFF}"/>
    <dgm:cxn modelId="{E5E7A02E-907C-4DD0-8FEA-94596D26D9CF}" type="presOf" srcId="{A561E887-9394-46B8-9400-32119F51641A}" destId="{D5A6ACAE-44E7-472C-A25D-2CE513AE56BB}" srcOrd="0" destOrd="0" presId="urn:microsoft.com/office/officeart/2005/8/layout/vList2"/>
    <dgm:cxn modelId="{E5321363-3C7D-4F17-9FD2-2BDF69420879}" srcId="{77A69DD8-27AE-477E-A111-687448335538}" destId="{585BE058-52BB-4DBD-A639-BE55E75E7D6E}" srcOrd="1" destOrd="0" parTransId="{E659996D-734E-4774-B9EA-00ADE75696C9}" sibTransId="{A527F9B7-A567-4547-B4D2-6077E07D16C8}"/>
    <dgm:cxn modelId="{198CC344-5EA3-4910-8550-645F8DED89BA}" type="presOf" srcId="{0B6AB23C-B288-47CB-ADF5-60C218A3029D}" destId="{4B6E1E30-FD29-42C5-A793-B0CFA1636B27}" srcOrd="0" destOrd="0" presId="urn:microsoft.com/office/officeart/2005/8/layout/vList2"/>
    <dgm:cxn modelId="{735C1E68-35C9-42C3-AC1E-73523CE2D7BB}" type="presOf" srcId="{585BE058-52BB-4DBD-A639-BE55E75E7D6E}" destId="{484CCD09-E0F5-4597-835A-E47353A366D3}" srcOrd="0" destOrd="1" presId="urn:microsoft.com/office/officeart/2005/8/layout/vList2"/>
    <dgm:cxn modelId="{D4C7B46C-1506-4A07-A5D6-F4620418F783}" srcId="{A35A092B-D9A7-4F3C-AF52-759F6CA48690}" destId="{63CB81B3-87C5-47E1-BC3D-14EAE742C58F}" srcOrd="1" destOrd="0" parTransId="{F1409712-E7FC-4C26-8F77-B44B57B7CED7}" sibTransId="{7B80DA7A-21A5-4333-90DE-23C7FA455BF2}"/>
    <dgm:cxn modelId="{8703C250-82DA-46DF-805C-F0F72190F233}" type="presOf" srcId="{56460458-0B38-4FBE-ABC9-736418979F30}" destId="{83CBE2F1-2D60-486F-958E-7474FD3FE19E}" srcOrd="0" destOrd="3" presId="urn:microsoft.com/office/officeart/2005/8/layout/vList2"/>
    <dgm:cxn modelId="{8C0A5873-D24F-4438-A006-BDD102CC290C}" type="presOf" srcId="{68E2DE70-E881-430E-AA20-4D89814E9F27}" destId="{83CBE2F1-2D60-486F-958E-7474FD3FE19E}" srcOrd="0" destOrd="0" presId="urn:microsoft.com/office/officeart/2005/8/layout/vList2"/>
    <dgm:cxn modelId="{45EEA093-948A-42EA-A915-2F6ECFE4F553}" srcId="{A561E887-9394-46B8-9400-32119F51641A}" destId="{77A69DD8-27AE-477E-A111-687448335538}" srcOrd="1" destOrd="0" parTransId="{BD2E0B64-9985-4177-9AA4-C47A3D36F942}" sibTransId="{A948C4E0-B3DD-4D52-B341-AC9260683606}"/>
    <dgm:cxn modelId="{6FB865AB-65F8-4D26-B305-BD877D180DEA}" srcId="{A561E887-9394-46B8-9400-32119F51641A}" destId="{A35A092B-D9A7-4F3C-AF52-759F6CA48690}" srcOrd="0" destOrd="0" parTransId="{802B58C7-E446-4384-8A30-7B158C37D52E}" sibTransId="{1B709CB3-80FF-42B3-9D26-BEEA26BEE429}"/>
    <dgm:cxn modelId="{C040CBB6-1A31-43FA-955D-23EEC6291428}" type="presOf" srcId="{A35A092B-D9A7-4F3C-AF52-759F6CA48690}" destId="{761C9AE9-2E77-4EA8-9B9D-37A72DCF4C7F}" srcOrd="0" destOrd="0" presId="urn:microsoft.com/office/officeart/2005/8/layout/vList2"/>
    <dgm:cxn modelId="{C26597BF-3A56-4D0C-9B0F-8188C8AEC054}" srcId="{A35A092B-D9A7-4F3C-AF52-759F6CA48690}" destId="{CA352730-F259-44C5-A469-54FE23EE8F29}" srcOrd="2" destOrd="0" parTransId="{E297B7E3-3EF4-418C-B84A-AAD0850512B4}" sibTransId="{75A34BB7-43DE-43C0-9508-6CEC05FE119C}"/>
    <dgm:cxn modelId="{25CA75C2-104F-4338-88FB-005A0BF98420}" type="presOf" srcId="{77A69DD8-27AE-477E-A111-687448335538}" destId="{EF77D98A-3F8B-4FD5-A4DE-F4BC357118ED}" srcOrd="0" destOrd="0" presId="urn:microsoft.com/office/officeart/2005/8/layout/vList2"/>
    <dgm:cxn modelId="{86C476D2-568A-45DF-BFCB-83491D3B35F5}" type="presOf" srcId="{CA352730-F259-44C5-A469-54FE23EE8F29}" destId="{83CBE2F1-2D60-486F-958E-7474FD3FE19E}" srcOrd="0" destOrd="2" presId="urn:microsoft.com/office/officeart/2005/8/layout/vList2"/>
    <dgm:cxn modelId="{5F0B01D8-5379-41BA-A0A8-62C30B402661}" srcId="{A35A092B-D9A7-4F3C-AF52-759F6CA48690}" destId="{56460458-0B38-4FBE-ABC9-736418979F30}" srcOrd="3" destOrd="0" parTransId="{D4157A7C-43EF-4BE4-A9AF-A034E48323AB}" sibTransId="{50C08CB5-FC13-48FD-B752-DA3AC10E805E}"/>
    <dgm:cxn modelId="{B1F2E3EB-3718-4FE6-A6DF-1067AC3ABC4F}" srcId="{77A69DD8-27AE-477E-A111-687448335538}" destId="{1012B1BD-20E0-49AE-B8AE-E9140DAB1F02}" srcOrd="2" destOrd="0" parTransId="{75D87EAA-4A9F-4EEC-AA9B-0D32DF06FD50}" sibTransId="{BB2D2A48-7224-437E-8B80-F4D9E2DACE00}"/>
    <dgm:cxn modelId="{8DE835FF-0E06-4EE4-B312-DC89C1CF5E83}" type="presOf" srcId="{63CB81B3-87C5-47E1-BC3D-14EAE742C58F}" destId="{83CBE2F1-2D60-486F-958E-7474FD3FE19E}" srcOrd="0" destOrd="1" presId="urn:microsoft.com/office/officeart/2005/8/layout/vList2"/>
    <dgm:cxn modelId="{B44BD9FF-07BF-45E6-9E1F-CB7730B573B9}" type="presOf" srcId="{1012B1BD-20E0-49AE-B8AE-E9140DAB1F02}" destId="{484CCD09-E0F5-4597-835A-E47353A366D3}" srcOrd="0" destOrd="2" presId="urn:microsoft.com/office/officeart/2005/8/layout/vList2"/>
    <dgm:cxn modelId="{62C7246E-F33C-4206-B921-FDAF6AAF8C56}" type="presParOf" srcId="{D5A6ACAE-44E7-472C-A25D-2CE513AE56BB}" destId="{761C9AE9-2E77-4EA8-9B9D-37A72DCF4C7F}" srcOrd="0" destOrd="0" presId="urn:microsoft.com/office/officeart/2005/8/layout/vList2"/>
    <dgm:cxn modelId="{9AD2C913-269D-49DE-8BE0-6BE40B1089E9}" type="presParOf" srcId="{D5A6ACAE-44E7-472C-A25D-2CE513AE56BB}" destId="{83CBE2F1-2D60-486F-958E-7474FD3FE19E}" srcOrd="1" destOrd="0" presId="urn:microsoft.com/office/officeart/2005/8/layout/vList2"/>
    <dgm:cxn modelId="{57F41A26-D499-4FBC-B1F9-6007C1370DF5}" type="presParOf" srcId="{D5A6ACAE-44E7-472C-A25D-2CE513AE56BB}" destId="{EF77D98A-3F8B-4FD5-A4DE-F4BC357118ED}" srcOrd="2" destOrd="0" presId="urn:microsoft.com/office/officeart/2005/8/layout/vList2"/>
    <dgm:cxn modelId="{73F2A5E3-7A1F-4AF2-9531-76F91050C005}" type="presParOf" srcId="{D5A6ACAE-44E7-472C-A25D-2CE513AE56BB}" destId="{484CCD09-E0F5-4597-835A-E47353A366D3}" srcOrd="3" destOrd="0" presId="urn:microsoft.com/office/officeart/2005/8/layout/vList2"/>
    <dgm:cxn modelId="{CADB447A-E09E-4DA0-A0DC-1C9888BB7C93}" type="presParOf" srcId="{D5A6ACAE-44E7-472C-A25D-2CE513AE56BB}" destId="{4B6E1E30-FD29-42C5-A793-B0CFA1636B2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B70FF67-BEB6-4E57-8C20-7E95C45827CA}" type="doc">
      <dgm:prSet loTypeId="urn:microsoft.com/office/officeart/2008/layout/PictureAccentList" loCatId="list" qsTypeId="urn:microsoft.com/office/officeart/2005/8/quickstyle/simple3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</dgm:spPr>
      <dgm:t>
        <a:bodyPr/>
        <a:lstStyle/>
        <a:p>
          <a:pPr rtl="1"/>
          <a:endParaRPr lang="ar-IQ"/>
        </a:p>
      </dgm:t>
    </dgm:pt>
    <dgm:pt modelId="{23294ED2-2E6E-4F29-8CDF-3F27C6773585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Proptosis  because of inflammation of the retro-orbital tissue causes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F8BCCE05-2449-415C-9024-D149AE8ED64E}" type="parTrans" cxnId="{A0CAE488-E9CE-4203-B835-6DE324C1FA66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9AADAFBB-02FA-468C-9CC6-46E4773C7CB9}" type="sibTrans" cxnId="{A0CAE488-E9CE-4203-B835-6DE324C1FA66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31798FBF-FC78-4B0D-A010-B9F59078AA75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Diplopia due to entrapment of the extra-ocular muscles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1E97DC6D-4D61-45B5-A5D3-E7DAB798DF52}" type="parTrans" cxnId="{4BDAE1C7-94A6-4606-866C-3C9C714282C8}">
      <dgm:prSet/>
      <dgm:spPr/>
      <dgm:t>
        <a:bodyPr/>
        <a:lstStyle/>
        <a:p>
          <a:pPr rtl="1"/>
          <a:endParaRPr lang="ar-IQ"/>
        </a:p>
      </dgm:t>
    </dgm:pt>
    <dgm:pt modelId="{D31DB515-C6A2-45C4-933A-AAE958705F5B}" type="sibTrans" cxnId="{4BDAE1C7-94A6-4606-866C-3C9C714282C8}">
      <dgm:prSet/>
      <dgm:spPr/>
      <dgm:t>
        <a:bodyPr/>
        <a:lstStyle/>
        <a:p>
          <a:pPr rtl="1"/>
          <a:endParaRPr lang="ar-IQ"/>
        </a:p>
      </dgm:t>
    </dgm:pt>
    <dgm:pt modelId="{FA65D533-9D79-47F5-BB33-7D370BE294FB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Loss of vision due to optic nerve compression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289FB2E3-E14B-40C8-8245-E0E36232BACB}" type="parTrans" cxnId="{289C182E-E8C4-453A-B463-A32D6E6DBFEE}">
      <dgm:prSet/>
      <dgm:spPr/>
      <dgm:t>
        <a:bodyPr/>
        <a:lstStyle/>
        <a:p>
          <a:pPr rtl="1"/>
          <a:endParaRPr lang="ar-IQ"/>
        </a:p>
      </dgm:t>
    </dgm:pt>
    <dgm:pt modelId="{4AA1C5C1-7753-4707-A8FA-E11D9C673164}" type="sibTrans" cxnId="{289C182E-E8C4-453A-B463-A32D6E6DBFEE}">
      <dgm:prSet/>
      <dgm:spPr/>
      <dgm:t>
        <a:bodyPr/>
        <a:lstStyle/>
        <a:p>
          <a:pPr rtl="1"/>
          <a:endParaRPr lang="ar-IQ"/>
        </a:p>
      </dgm:t>
    </dgm:pt>
    <dgm:pt modelId="{0C6CB19E-4516-4300-8A3D-2E38F506114D}" type="pres">
      <dgm:prSet presAssocID="{EB70FF67-BEB6-4E57-8C20-7E95C45827C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13FA043D-027C-42EF-9A2E-90D07607368E}" type="pres">
      <dgm:prSet presAssocID="{23294ED2-2E6E-4F29-8CDF-3F27C6773585}" presName="root" presStyleCnt="0">
        <dgm:presLayoutVars>
          <dgm:chMax/>
          <dgm:chPref val="4"/>
        </dgm:presLayoutVars>
      </dgm:prSet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A1438EA9-0A52-474C-8BFA-189D24D1B0CF}" type="pres">
      <dgm:prSet presAssocID="{23294ED2-2E6E-4F29-8CDF-3F27C6773585}" presName="rootComposite" presStyleCnt="0">
        <dgm:presLayoutVars/>
      </dgm:prSet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C98DAA34-C2D3-43AD-8AE6-E363ED8A04ED}" type="pres">
      <dgm:prSet presAssocID="{23294ED2-2E6E-4F29-8CDF-3F27C6773585}" presName="rootText" presStyleLbl="node0" presStyleIdx="0" presStyleCnt="1">
        <dgm:presLayoutVars>
          <dgm:chMax/>
          <dgm:chPref val="4"/>
        </dgm:presLayoutVars>
      </dgm:prSet>
      <dgm:spPr/>
    </dgm:pt>
    <dgm:pt modelId="{DEAE3272-924E-4535-A88C-170C0603DE76}" type="pres">
      <dgm:prSet presAssocID="{23294ED2-2E6E-4F29-8CDF-3F27C6773585}" presName="childShape" presStyleCnt="0">
        <dgm:presLayoutVars>
          <dgm:chMax val="0"/>
          <dgm:chPref val="0"/>
        </dgm:presLayoutVars>
      </dgm:prSet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3E369870-00E3-4B82-8DB2-E7983CEA9DF4}" type="pres">
      <dgm:prSet presAssocID="{31798FBF-FC78-4B0D-A010-B9F59078AA75}" presName="childComposite" presStyleCnt="0">
        <dgm:presLayoutVars>
          <dgm:chMax val="0"/>
          <dgm:chPref val="0"/>
        </dgm:presLayoutVars>
      </dgm:prSet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3CF0A117-DD16-4452-9211-712BC196D043}" type="pres">
      <dgm:prSet presAssocID="{31798FBF-FC78-4B0D-A010-B9F59078AA75}" presName="Image" presStyleLbl="node1" presStyleIdx="0" presStyleCnt="2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FE2CAF06-BFDF-4C83-ADBF-8A75C1F65387}" type="pres">
      <dgm:prSet presAssocID="{31798FBF-FC78-4B0D-A010-B9F59078AA75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9D84562B-3953-495C-AE26-BE66B4AD09FE}" type="pres">
      <dgm:prSet presAssocID="{FA65D533-9D79-47F5-BB33-7D370BE294FB}" presName="childComposite" presStyleCnt="0">
        <dgm:presLayoutVars>
          <dgm:chMax val="0"/>
          <dgm:chPref val="0"/>
        </dgm:presLayoutVars>
      </dgm:prSet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52100046-6C83-4F4B-BB3C-33A57F0DE9D4}" type="pres">
      <dgm:prSet presAssocID="{FA65D533-9D79-47F5-BB33-7D370BE294FB}" presName="Image" presStyleLbl="node1" presStyleIdx="1" presStyleCnt="2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4B3CDBCA-7314-4FFE-B2D6-7F7BB28863D5}" type="pres">
      <dgm:prSet presAssocID="{FA65D533-9D79-47F5-BB33-7D370BE294FB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957B9726-70C2-4C85-AABB-BAE46B133B7D}" type="presOf" srcId="{23294ED2-2E6E-4F29-8CDF-3F27C6773585}" destId="{C98DAA34-C2D3-43AD-8AE6-E363ED8A04ED}" srcOrd="0" destOrd="0" presId="urn:microsoft.com/office/officeart/2008/layout/PictureAccentList"/>
    <dgm:cxn modelId="{289C182E-E8C4-453A-B463-A32D6E6DBFEE}" srcId="{23294ED2-2E6E-4F29-8CDF-3F27C6773585}" destId="{FA65D533-9D79-47F5-BB33-7D370BE294FB}" srcOrd="1" destOrd="0" parTransId="{289FB2E3-E14B-40C8-8245-E0E36232BACB}" sibTransId="{4AA1C5C1-7753-4707-A8FA-E11D9C673164}"/>
    <dgm:cxn modelId="{F42B3C4D-E80E-47BF-81C0-9D69511B9B80}" type="presOf" srcId="{EB70FF67-BEB6-4E57-8C20-7E95C45827CA}" destId="{0C6CB19E-4516-4300-8A3D-2E38F506114D}" srcOrd="0" destOrd="0" presId="urn:microsoft.com/office/officeart/2008/layout/PictureAccentList"/>
    <dgm:cxn modelId="{A0CAE488-E9CE-4203-B835-6DE324C1FA66}" srcId="{EB70FF67-BEB6-4E57-8C20-7E95C45827CA}" destId="{23294ED2-2E6E-4F29-8CDF-3F27C6773585}" srcOrd="0" destOrd="0" parTransId="{F8BCCE05-2449-415C-9024-D149AE8ED64E}" sibTransId="{9AADAFBB-02FA-468C-9CC6-46E4773C7CB9}"/>
    <dgm:cxn modelId="{4BDAE1C7-94A6-4606-866C-3C9C714282C8}" srcId="{23294ED2-2E6E-4F29-8CDF-3F27C6773585}" destId="{31798FBF-FC78-4B0D-A010-B9F59078AA75}" srcOrd="0" destOrd="0" parTransId="{1E97DC6D-4D61-45B5-A5D3-E7DAB798DF52}" sibTransId="{D31DB515-C6A2-45C4-933A-AAE958705F5B}"/>
    <dgm:cxn modelId="{517EE9D0-D2A8-42D7-85AC-43558F464BDF}" type="presOf" srcId="{FA65D533-9D79-47F5-BB33-7D370BE294FB}" destId="{4B3CDBCA-7314-4FFE-B2D6-7F7BB28863D5}" srcOrd="0" destOrd="0" presId="urn:microsoft.com/office/officeart/2008/layout/PictureAccentList"/>
    <dgm:cxn modelId="{9D8130DD-D224-4745-B848-4F84D8D698A0}" type="presOf" srcId="{31798FBF-FC78-4B0D-A010-B9F59078AA75}" destId="{FE2CAF06-BFDF-4C83-ADBF-8A75C1F65387}" srcOrd="0" destOrd="0" presId="urn:microsoft.com/office/officeart/2008/layout/PictureAccentList"/>
    <dgm:cxn modelId="{9888E944-E68D-4BDE-BAF2-92F55F9BACA9}" type="presParOf" srcId="{0C6CB19E-4516-4300-8A3D-2E38F506114D}" destId="{13FA043D-027C-42EF-9A2E-90D07607368E}" srcOrd="0" destOrd="0" presId="urn:microsoft.com/office/officeart/2008/layout/PictureAccentList"/>
    <dgm:cxn modelId="{97B5D05B-CBDA-4B83-9E53-EF82732D4FF6}" type="presParOf" srcId="{13FA043D-027C-42EF-9A2E-90D07607368E}" destId="{A1438EA9-0A52-474C-8BFA-189D24D1B0CF}" srcOrd="0" destOrd="0" presId="urn:microsoft.com/office/officeart/2008/layout/PictureAccentList"/>
    <dgm:cxn modelId="{8FB2D8C6-BC85-47F2-A5A1-016812AF1AB6}" type="presParOf" srcId="{A1438EA9-0A52-474C-8BFA-189D24D1B0CF}" destId="{C98DAA34-C2D3-43AD-8AE6-E363ED8A04ED}" srcOrd="0" destOrd="0" presId="urn:microsoft.com/office/officeart/2008/layout/PictureAccentList"/>
    <dgm:cxn modelId="{1C40BEBE-DD95-4878-B944-5536422F937F}" type="presParOf" srcId="{13FA043D-027C-42EF-9A2E-90D07607368E}" destId="{DEAE3272-924E-4535-A88C-170C0603DE76}" srcOrd="1" destOrd="0" presId="urn:microsoft.com/office/officeart/2008/layout/PictureAccentList"/>
    <dgm:cxn modelId="{8350214D-FF27-4E18-A34D-1D89225743BD}" type="presParOf" srcId="{DEAE3272-924E-4535-A88C-170C0603DE76}" destId="{3E369870-00E3-4B82-8DB2-E7983CEA9DF4}" srcOrd="0" destOrd="0" presId="urn:microsoft.com/office/officeart/2008/layout/PictureAccentList"/>
    <dgm:cxn modelId="{DB3DF15B-19C2-42AD-AC3B-15690BBAD5E9}" type="presParOf" srcId="{3E369870-00E3-4B82-8DB2-E7983CEA9DF4}" destId="{3CF0A117-DD16-4452-9211-712BC196D043}" srcOrd="0" destOrd="0" presId="urn:microsoft.com/office/officeart/2008/layout/PictureAccentList"/>
    <dgm:cxn modelId="{9F2C5CD2-E404-49AD-BAE4-717038EAD7A7}" type="presParOf" srcId="{3E369870-00E3-4B82-8DB2-E7983CEA9DF4}" destId="{FE2CAF06-BFDF-4C83-ADBF-8A75C1F65387}" srcOrd="1" destOrd="0" presId="urn:microsoft.com/office/officeart/2008/layout/PictureAccentList"/>
    <dgm:cxn modelId="{2E994A65-E4FA-437C-9180-1FE470273690}" type="presParOf" srcId="{DEAE3272-924E-4535-A88C-170C0603DE76}" destId="{9D84562B-3953-495C-AE26-BE66B4AD09FE}" srcOrd="1" destOrd="0" presId="urn:microsoft.com/office/officeart/2008/layout/PictureAccentList"/>
    <dgm:cxn modelId="{9CABEF20-A0F7-47BB-BC24-AA5A2FE2217F}" type="presParOf" srcId="{9D84562B-3953-495C-AE26-BE66B4AD09FE}" destId="{52100046-6C83-4F4B-BB3C-33A57F0DE9D4}" srcOrd="0" destOrd="0" presId="urn:microsoft.com/office/officeart/2008/layout/PictureAccentList"/>
    <dgm:cxn modelId="{22956124-1592-41A5-B531-9352A3164F6F}" type="presParOf" srcId="{9D84562B-3953-495C-AE26-BE66B4AD09FE}" destId="{4B3CDBCA-7314-4FFE-B2D6-7F7BB28863D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0755A89-FCE8-49DF-A9DB-AFD2ED0A738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A6A4ED40-6BCB-48D3-97D3-D6711EBA849C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Patients with active disease usually have 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F5F740E5-C316-4CF9-B371-B498E51A8AA1}" type="parTrans" cxnId="{55AC2000-CFF3-4B0D-8F42-C6B80068D853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5B52BAA8-08F2-4239-A130-42F3CB623302}" type="sibTrans" cxnId="{55AC2000-CFF3-4B0D-8F42-C6B80068D853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0015F52C-3248-4865-B6C9-C6FD05A976F3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Leukocytosis with elevated CRP, ESR and PR3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F12B627B-4254-4993-9518-D79CF28C6445}" type="parTrans" cxnId="{67C0D7EE-A393-465F-A545-5F34460A1948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5C6A02EC-7124-496E-9FDB-BBE902783AA1}" type="sibTrans" cxnId="{67C0D7EE-A393-465F-A545-5F34460A1948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967A16EC-2542-46AB-9249-41271AA8A029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Complement levels are usually normal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FC34E6BE-1422-420D-98D9-5D03AC45EBF4}" type="parTrans" cxnId="{18A94120-727A-433B-8B0E-52A5A05ACDCB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BA62D1A7-068D-4056-A6DB-F095C049CF2B}" type="sibTrans" cxnId="{18A94120-727A-433B-8B0E-52A5A05ACDCB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0ED49CC5-E8F7-48D1-9E06-AEFD55954F60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Imaging of the upper airways or chest with MRI can be useful in localizing abnormalities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624967D9-0268-48AD-88B6-791E4C12AD85}" type="parTrans" cxnId="{CA534A5B-C1DE-4895-A000-F4D4C14BC0AF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D304279E-110F-4EB1-855C-83CC4CD690E9}" type="sibTrans" cxnId="{CA534A5B-C1DE-4895-A000-F4D4C14BC0AF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2001D376-4276-4B31-832B-D0CF3A095374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Definite diagnosis by biopsy from the Lung, kidney or lesions in the sinuses and upper airways</a:t>
          </a:r>
          <a:br>
            <a:rPr lang="en-US" sz="2800" dirty="0">
              <a:latin typeface="Arial Rounded MT Bold" panose="020F0704030504030204" pitchFamily="34" charset="0"/>
            </a:rPr>
          </a:br>
          <a:br>
            <a:rPr lang="en-US" sz="2800" dirty="0">
              <a:latin typeface="Arial Rounded MT Bold" panose="020F0704030504030204" pitchFamily="34" charset="0"/>
            </a:rPr>
          </a:br>
          <a:endParaRPr lang="ar-IQ" sz="2800" dirty="0">
            <a:latin typeface="Arial Rounded MT Bold" panose="020F0704030504030204" pitchFamily="34" charset="0"/>
          </a:endParaRPr>
        </a:p>
      </dgm:t>
    </dgm:pt>
    <dgm:pt modelId="{B72D2094-7908-49BF-AE1B-4CD1B1E9525E}" type="parTrans" cxnId="{6EF40680-4142-4604-B3EA-8DCEF3189A03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3B166062-FF75-46C8-A8B8-AF0FBA29389E}" type="sibTrans" cxnId="{6EF40680-4142-4604-B3EA-8DCEF3189A03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C5CEB962-8B2C-4833-A0A5-0AA2DB7132B7}" type="pres">
      <dgm:prSet presAssocID="{D0755A89-FCE8-49DF-A9DB-AFD2ED0A7389}" presName="linear" presStyleCnt="0">
        <dgm:presLayoutVars>
          <dgm:animLvl val="lvl"/>
          <dgm:resizeHandles val="exact"/>
        </dgm:presLayoutVars>
      </dgm:prSet>
      <dgm:spPr/>
    </dgm:pt>
    <dgm:pt modelId="{846D3AF2-3FE8-4D08-96D8-0F4982C71851}" type="pres">
      <dgm:prSet presAssocID="{A6A4ED40-6BCB-48D3-97D3-D6711EBA849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0106614-1748-406E-8DEC-17FC2783B004}" type="pres">
      <dgm:prSet presAssocID="{A6A4ED40-6BCB-48D3-97D3-D6711EBA849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5AC2000-CFF3-4B0D-8F42-C6B80068D853}" srcId="{D0755A89-FCE8-49DF-A9DB-AFD2ED0A7389}" destId="{A6A4ED40-6BCB-48D3-97D3-D6711EBA849C}" srcOrd="0" destOrd="0" parTransId="{F5F740E5-C316-4CF9-B371-B498E51A8AA1}" sibTransId="{5B52BAA8-08F2-4239-A130-42F3CB623302}"/>
    <dgm:cxn modelId="{F05A2E09-2B6D-4B7D-99EC-4143B8518B2A}" type="presOf" srcId="{967A16EC-2542-46AB-9249-41271AA8A029}" destId="{90106614-1748-406E-8DEC-17FC2783B004}" srcOrd="0" destOrd="1" presId="urn:microsoft.com/office/officeart/2005/8/layout/vList2"/>
    <dgm:cxn modelId="{18A94120-727A-433B-8B0E-52A5A05ACDCB}" srcId="{A6A4ED40-6BCB-48D3-97D3-D6711EBA849C}" destId="{967A16EC-2542-46AB-9249-41271AA8A029}" srcOrd="1" destOrd="0" parTransId="{FC34E6BE-1422-420D-98D9-5D03AC45EBF4}" sibTransId="{BA62D1A7-068D-4056-A6DB-F095C049CF2B}"/>
    <dgm:cxn modelId="{CA534A5B-C1DE-4895-A000-F4D4C14BC0AF}" srcId="{A6A4ED40-6BCB-48D3-97D3-D6711EBA849C}" destId="{0ED49CC5-E8F7-48D1-9E06-AEFD55954F60}" srcOrd="2" destOrd="0" parTransId="{624967D9-0268-48AD-88B6-791E4C12AD85}" sibTransId="{D304279E-110F-4EB1-855C-83CC4CD690E9}"/>
    <dgm:cxn modelId="{DA5BFF49-485D-4F47-AAC8-E8888C513B9E}" type="presOf" srcId="{D0755A89-FCE8-49DF-A9DB-AFD2ED0A7389}" destId="{C5CEB962-8B2C-4833-A0A5-0AA2DB7132B7}" srcOrd="0" destOrd="0" presId="urn:microsoft.com/office/officeart/2005/8/layout/vList2"/>
    <dgm:cxn modelId="{DCAAD455-EFA3-45E5-9FC2-1EF37EB8345F}" type="presOf" srcId="{A6A4ED40-6BCB-48D3-97D3-D6711EBA849C}" destId="{846D3AF2-3FE8-4D08-96D8-0F4982C71851}" srcOrd="0" destOrd="0" presId="urn:microsoft.com/office/officeart/2005/8/layout/vList2"/>
    <dgm:cxn modelId="{5EF3BC7E-D28D-42F5-8556-E3173DDE2516}" type="presOf" srcId="{0015F52C-3248-4865-B6C9-C6FD05A976F3}" destId="{90106614-1748-406E-8DEC-17FC2783B004}" srcOrd="0" destOrd="0" presId="urn:microsoft.com/office/officeart/2005/8/layout/vList2"/>
    <dgm:cxn modelId="{6EF40680-4142-4604-B3EA-8DCEF3189A03}" srcId="{A6A4ED40-6BCB-48D3-97D3-D6711EBA849C}" destId="{2001D376-4276-4B31-832B-D0CF3A095374}" srcOrd="3" destOrd="0" parTransId="{B72D2094-7908-49BF-AE1B-4CD1B1E9525E}" sibTransId="{3B166062-FF75-46C8-A8B8-AF0FBA29389E}"/>
    <dgm:cxn modelId="{26CCADC8-63FD-4715-8C9C-FEFD73AE0BA9}" type="presOf" srcId="{0ED49CC5-E8F7-48D1-9E06-AEFD55954F60}" destId="{90106614-1748-406E-8DEC-17FC2783B004}" srcOrd="0" destOrd="2" presId="urn:microsoft.com/office/officeart/2005/8/layout/vList2"/>
    <dgm:cxn modelId="{2FDBF3D1-7847-40E9-BFE0-BB1B8DF78F49}" type="presOf" srcId="{2001D376-4276-4B31-832B-D0CF3A095374}" destId="{90106614-1748-406E-8DEC-17FC2783B004}" srcOrd="0" destOrd="3" presId="urn:microsoft.com/office/officeart/2005/8/layout/vList2"/>
    <dgm:cxn modelId="{67C0D7EE-A393-465F-A545-5F34460A1948}" srcId="{A6A4ED40-6BCB-48D3-97D3-D6711EBA849C}" destId="{0015F52C-3248-4865-B6C9-C6FD05A976F3}" srcOrd="0" destOrd="0" parTransId="{F12B627B-4254-4993-9518-D79CF28C6445}" sibTransId="{5C6A02EC-7124-496E-9FDB-BBE902783AA1}"/>
    <dgm:cxn modelId="{2595FD6E-7C5A-41D8-87E2-033F0D61C5F9}" type="presParOf" srcId="{C5CEB962-8B2C-4833-A0A5-0AA2DB7132B7}" destId="{846D3AF2-3FE8-4D08-96D8-0F4982C71851}" srcOrd="0" destOrd="0" presId="urn:microsoft.com/office/officeart/2005/8/layout/vList2"/>
    <dgm:cxn modelId="{ECA8A96E-98A3-4435-839C-9A4D697129EC}" type="presParOf" srcId="{C5CEB962-8B2C-4833-A0A5-0AA2DB7132B7}" destId="{90106614-1748-406E-8DEC-17FC2783B00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52F9804-7272-4F7C-96C4-1D16FE47781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5CC16A48-6AFB-46A4-A387-771C0A4A696E}">
      <dgm:prSet custT="1"/>
      <dgm:spPr/>
      <dgm:t>
        <a:bodyPr/>
        <a:lstStyle/>
        <a:p>
          <a:pPr rtl="0"/>
          <a:r>
            <a:rPr lang="en-US" sz="2800">
              <a:latin typeface="Arial Rounded MT Bold" panose="020F0704030504030204" pitchFamily="34" charset="0"/>
            </a:rPr>
            <a:t>Organ-threatening or acute–severe disease </a:t>
          </a:r>
          <a:endParaRPr lang="ar-IQ" sz="2800">
            <a:latin typeface="Arial Rounded MT Bold" panose="020F0704030504030204" pitchFamily="34" charset="0"/>
          </a:endParaRPr>
        </a:p>
      </dgm:t>
    </dgm:pt>
    <dgm:pt modelId="{5035B4F7-24E7-4102-864C-BF3EF50B44C1}" type="parTrans" cxnId="{C0D0AE9B-668D-41EC-96DD-8240A2E83BB6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E9D2C423-96DF-4274-91EC-A5F4B6F3E265}" type="sibTrans" cxnId="{C0D0AE9B-668D-41EC-96DD-8240A2E83BB6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0472A3AE-7096-4922-9051-E07C2446C8E5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High-dose glucocorticoids (Pulse I.V methylprednisolone 0.5–1 g for 3 days, then oral prednisolone 0.5 mg/kg) + Cyclophosphamide I.V (e.g. 0.5–1 g every 2 weeks for 3 months) Followed by maintenance therapy with lower-dose glucocorticoids and Azathioprine, Methotrexate or MMF.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A7CE8A87-0450-4BC3-824B-E989203F4FB7}" type="parTrans" cxnId="{94964E5E-DE62-41E0-A050-7E19F9E0D076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F37A3152-7688-4D0E-9713-D49594E5A446}" type="sibTrans" cxnId="{94964E5E-DE62-41E0-A050-7E19F9E0D076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C1FF7DC1-5DB9-4C6B-A489-84A47542126F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Rituximab in combination with high-dose glucocorticoids is equally effective as </a:t>
          </a:r>
          <a:r>
            <a:rPr lang="en-US" sz="2800" i="0" dirty="0">
              <a:latin typeface="Arial Rounded MT Bold" panose="020F0704030504030204" pitchFamily="34" charset="0"/>
            </a:rPr>
            <a:t>oral</a:t>
          </a:r>
          <a:r>
            <a:rPr lang="en-US" sz="2800" i="1" dirty="0">
              <a:latin typeface="Arial Rounded MT Bold" panose="020F0704030504030204" pitchFamily="34" charset="0"/>
            </a:rPr>
            <a:t> </a:t>
          </a:r>
          <a:r>
            <a:rPr lang="en-US" sz="2800" dirty="0">
              <a:latin typeface="Arial Rounded MT Bold" panose="020F0704030504030204" pitchFamily="34" charset="0"/>
            </a:rPr>
            <a:t>cyclophosphamide at inducing remission in AAV.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E975909A-1E21-4D51-8B5C-1AF2BB0417A8}" type="parTrans" cxnId="{12857C3C-4CD6-4508-9EA2-3872EB0915CD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DC45404A-E9FA-4A20-A074-124B218B1F0A}" type="sibTrans" cxnId="{12857C3C-4CD6-4508-9EA2-3872EB0915CD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BCAB92AD-B1C5-43C6-B510-95BCA0C90807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Limited AAV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C6FC0698-2DF8-4751-82B1-5C696595988F}" type="parTrans" cxnId="{DFABE5E0-B842-49C4-881F-16B8E2E8604A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8FDC02C1-A6E9-431F-BC5E-645342E66ACA}" type="sibTrans" cxnId="{DFABE5E0-B842-49C4-881F-16B8E2E8604A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BB823E8A-1C05-43E1-9A92-5ECA8DD1595A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Combination of Glucocorticoids and Methotrexate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8C9DC674-FCD2-4B6D-907E-224107776875}" type="parTrans" cxnId="{1236589B-7B2E-40C4-8441-47AE63422ED5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A8DC7931-485D-4863-9515-328041A3A1BA}" type="sibTrans" cxnId="{1236589B-7B2E-40C4-8441-47AE63422ED5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6D0D4540-5A4A-4E7C-9351-156852D3CB45}" type="pres">
      <dgm:prSet presAssocID="{252F9804-7272-4F7C-96C4-1D16FE477813}" presName="linear" presStyleCnt="0">
        <dgm:presLayoutVars>
          <dgm:animLvl val="lvl"/>
          <dgm:resizeHandles val="exact"/>
        </dgm:presLayoutVars>
      </dgm:prSet>
      <dgm:spPr/>
    </dgm:pt>
    <dgm:pt modelId="{0D618B7B-AEA8-4D10-8848-6462B2770117}" type="pres">
      <dgm:prSet presAssocID="{5CC16A48-6AFB-46A4-A387-771C0A4A696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37CB240-3F93-42C4-A628-ED85910EFF2D}" type="pres">
      <dgm:prSet presAssocID="{5CC16A48-6AFB-46A4-A387-771C0A4A696E}" presName="childText" presStyleLbl="revTx" presStyleIdx="0" presStyleCnt="2">
        <dgm:presLayoutVars>
          <dgm:bulletEnabled val="1"/>
        </dgm:presLayoutVars>
      </dgm:prSet>
      <dgm:spPr/>
    </dgm:pt>
    <dgm:pt modelId="{4393780C-2598-4E0F-AEC5-6765154BA250}" type="pres">
      <dgm:prSet presAssocID="{BCAB92AD-B1C5-43C6-B510-95BCA0C9080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44C30EA-21A5-436D-B78D-47A5E7B92FCB}" type="pres">
      <dgm:prSet presAssocID="{BCAB92AD-B1C5-43C6-B510-95BCA0C9080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337E230-12FB-4035-99D4-01F869E5D00E}" type="presOf" srcId="{252F9804-7272-4F7C-96C4-1D16FE477813}" destId="{6D0D4540-5A4A-4E7C-9351-156852D3CB45}" srcOrd="0" destOrd="0" presId="urn:microsoft.com/office/officeart/2005/8/layout/vList2"/>
    <dgm:cxn modelId="{12857C3C-4CD6-4508-9EA2-3872EB0915CD}" srcId="{5CC16A48-6AFB-46A4-A387-771C0A4A696E}" destId="{C1FF7DC1-5DB9-4C6B-A489-84A47542126F}" srcOrd="1" destOrd="0" parTransId="{E975909A-1E21-4D51-8B5C-1AF2BB0417A8}" sibTransId="{DC45404A-E9FA-4A20-A074-124B218B1F0A}"/>
    <dgm:cxn modelId="{94964E5E-DE62-41E0-A050-7E19F9E0D076}" srcId="{5CC16A48-6AFB-46A4-A387-771C0A4A696E}" destId="{0472A3AE-7096-4922-9051-E07C2446C8E5}" srcOrd="0" destOrd="0" parTransId="{A7CE8A87-0450-4BC3-824B-E989203F4FB7}" sibTransId="{F37A3152-7688-4D0E-9713-D49594E5A446}"/>
    <dgm:cxn modelId="{01B3A669-53AC-4DD5-AB45-C267717FB790}" type="presOf" srcId="{C1FF7DC1-5DB9-4C6B-A489-84A47542126F}" destId="{D37CB240-3F93-42C4-A628-ED85910EFF2D}" srcOrd="0" destOrd="1" presId="urn:microsoft.com/office/officeart/2005/8/layout/vList2"/>
    <dgm:cxn modelId="{7746C751-4049-4C79-881A-456D33CCE2B4}" type="presOf" srcId="{5CC16A48-6AFB-46A4-A387-771C0A4A696E}" destId="{0D618B7B-AEA8-4D10-8848-6462B2770117}" srcOrd="0" destOrd="0" presId="urn:microsoft.com/office/officeart/2005/8/layout/vList2"/>
    <dgm:cxn modelId="{1B8BB572-7849-4FC5-8220-4CC8A90A5D7B}" type="presOf" srcId="{0472A3AE-7096-4922-9051-E07C2446C8E5}" destId="{D37CB240-3F93-42C4-A628-ED85910EFF2D}" srcOrd="0" destOrd="0" presId="urn:microsoft.com/office/officeart/2005/8/layout/vList2"/>
    <dgm:cxn modelId="{1236589B-7B2E-40C4-8441-47AE63422ED5}" srcId="{BCAB92AD-B1C5-43C6-B510-95BCA0C90807}" destId="{BB823E8A-1C05-43E1-9A92-5ECA8DD1595A}" srcOrd="0" destOrd="0" parTransId="{8C9DC674-FCD2-4B6D-907E-224107776875}" sibTransId="{A8DC7931-485D-4863-9515-328041A3A1BA}"/>
    <dgm:cxn modelId="{C0D0AE9B-668D-41EC-96DD-8240A2E83BB6}" srcId="{252F9804-7272-4F7C-96C4-1D16FE477813}" destId="{5CC16A48-6AFB-46A4-A387-771C0A4A696E}" srcOrd="0" destOrd="0" parTransId="{5035B4F7-24E7-4102-864C-BF3EF50B44C1}" sibTransId="{E9D2C423-96DF-4274-91EC-A5F4B6F3E265}"/>
    <dgm:cxn modelId="{CDDDD1C5-E48B-4919-9F70-BD54A5B12A23}" type="presOf" srcId="{BCAB92AD-B1C5-43C6-B510-95BCA0C90807}" destId="{4393780C-2598-4E0F-AEC5-6765154BA250}" srcOrd="0" destOrd="0" presId="urn:microsoft.com/office/officeart/2005/8/layout/vList2"/>
    <dgm:cxn modelId="{DFABE5E0-B842-49C4-881F-16B8E2E8604A}" srcId="{252F9804-7272-4F7C-96C4-1D16FE477813}" destId="{BCAB92AD-B1C5-43C6-B510-95BCA0C90807}" srcOrd="1" destOrd="0" parTransId="{C6FC0698-2DF8-4751-82B1-5C696595988F}" sibTransId="{8FDC02C1-A6E9-431F-BC5E-645342E66ACA}"/>
    <dgm:cxn modelId="{CF5B6DFF-E9A9-4BBF-B7E6-360CD02E505F}" type="presOf" srcId="{BB823E8A-1C05-43E1-9A92-5ECA8DD1595A}" destId="{144C30EA-21A5-436D-B78D-47A5E7B92FCB}" srcOrd="0" destOrd="0" presId="urn:microsoft.com/office/officeart/2005/8/layout/vList2"/>
    <dgm:cxn modelId="{32AE1E69-4175-4A5F-B74B-B001E96BF84E}" type="presParOf" srcId="{6D0D4540-5A4A-4E7C-9351-156852D3CB45}" destId="{0D618B7B-AEA8-4D10-8848-6462B2770117}" srcOrd="0" destOrd="0" presId="urn:microsoft.com/office/officeart/2005/8/layout/vList2"/>
    <dgm:cxn modelId="{34E2D904-6B9A-432B-8CCA-D9001C60B64B}" type="presParOf" srcId="{6D0D4540-5A4A-4E7C-9351-156852D3CB45}" destId="{D37CB240-3F93-42C4-A628-ED85910EFF2D}" srcOrd="1" destOrd="0" presId="urn:microsoft.com/office/officeart/2005/8/layout/vList2"/>
    <dgm:cxn modelId="{2B9F4353-45FC-461E-82F8-A04B37D246A0}" type="presParOf" srcId="{6D0D4540-5A4A-4E7C-9351-156852D3CB45}" destId="{4393780C-2598-4E0F-AEC5-6765154BA250}" srcOrd="2" destOrd="0" presId="urn:microsoft.com/office/officeart/2005/8/layout/vList2"/>
    <dgm:cxn modelId="{95063E27-6CBE-4571-9E91-3AF4012E6347}" type="presParOf" srcId="{6D0D4540-5A4A-4E7C-9351-156852D3CB45}" destId="{144C30EA-21A5-436D-B78D-47A5E7B92FC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475B9DA-2F56-470B-95F0-EB473E1F83FD}" type="doc">
      <dgm:prSet loTypeId="urn:microsoft.com/office/officeart/2005/8/layout/lProcess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CEC48A17-247A-4DC8-B423-5A2F874F0363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en-US" sz="4000" dirty="0">
              <a:latin typeface="Arial Rounded MT Bold" panose="020F0704030504030204" pitchFamily="34" charset="0"/>
            </a:rPr>
            <a:t>Plasmapheresis considered for </a:t>
          </a:r>
          <a:endParaRPr lang="ar-IQ" sz="4000" dirty="0">
            <a:latin typeface="Arial Rounded MT Bold" panose="020F0704030504030204" pitchFamily="34" charset="0"/>
          </a:endParaRPr>
        </a:p>
      </dgm:t>
    </dgm:pt>
    <dgm:pt modelId="{14722506-A3F1-4705-AACB-4D6D120DE69F}" type="parTrans" cxnId="{5E88EAF1-AB74-467C-BD45-998AA9750EB5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F73B2AF0-C37A-4CD9-B3EA-06E4A93ACFD7}" type="sibTrans" cxnId="{5E88EAF1-AB74-467C-BD45-998AA9750EB5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0D632677-AC63-49D9-827B-2AC84FD14386}">
      <dgm:prSet custT="1"/>
      <dgm:spPr/>
      <dgm:t>
        <a:bodyPr/>
        <a:lstStyle/>
        <a:p>
          <a:pPr rtl="0"/>
          <a:r>
            <a:rPr lang="en-US" sz="2800">
              <a:latin typeface="Arial Rounded MT Bold" panose="020F0704030504030204" pitchFamily="34" charset="0"/>
            </a:rPr>
            <a:t>Fulminant lung disease (Pulmonary Haemorrhage)</a:t>
          </a:r>
          <a:endParaRPr lang="ar-IQ" sz="2800">
            <a:latin typeface="Arial Rounded MT Bold" panose="020F0704030504030204" pitchFamily="34" charset="0"/>
          </a:endParaRPr>
        </a:p>
      </dgm:t>
    </dgm:pt>
    <dgm:pt modelId="{A350F8F8-B7EB-4D3B-BB57-7A8C9186F4D8}" type="parTrans" cxnId="{89737319-E6BE-4329-8007-8EE5A86238C4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AE015662-8F49-4F4E-8CB8-3E0AF5E2B972}" type="sibTrans" cxnId="{89737319-E6BE-4329-8007-8EE5A86238C4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2D3BF006-31F4-430D-8CBB-5272FF7C4EBD}">
      <dgm:prSet custT="1"/>
      <dgm:spPr/>
      <dgm:t>
        <a:bodyPr/>
        <a:lstStyle/>
        <a:p>
          <a:pPr rtl="0"/>
          <a:r>
            <a:rPr lang="en-US" sz="2800">
              <a:latin typeface="Arial Rounded MT Bold" panose="020F0704030504030204" pitchFamily="34" charset="0"/>
            </a:rPr>
            <a:t>Rapidly progressive Glomerulonephritis (Crescentic GN)</a:t>
          </a:r>
          <a:endParaRPr lang="ar-IQ" sz="2800">
            <a:latin typeface="Arial Rounded MT Bold" panose="020F0704030504030204" pitchFamily="34" charset="0"/>
          </a:endParaRPr>
        </a:p>
      </dgm:t>
    </dgm:pt>
    <dgm:pt modelId="{1CB429B2-FB06-4AD7-8A1F-FA18A587D0E4}" type="parTrans" cxnId="{F837A220-FC66-4B3F-B7D2-076D076DBA4C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8EB8F9A4-E1C6-4056-A23A-0B90CDCB3FC5}" type="sibTrans" cxnId="{F837A220-FC66-4B3F-B7D2-076D076DBA4C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7FFB0090-9D33-4897-A631-18C29ACD8DCB}" type="pres">
      <dgm:prSet presAssocID="{F475B9DA-2F56-470B-95F0-EB473E1F83FD}" presName="theList" presStyleCnt="0">
        <dgm:presLayoutVars>
          <dgm:dir/>
          <dgm:animLvl val="lvl"/>
          <dgm:resizeHandles val="exact"/>
        </dgm:presLayoutVars>
      </dgm:prSet>
      <dgm:spPr/>
    </dgm:pt>
    <dgm:pt modelId="{37D98967-6285-4FD3-9B34-7E6EDF25E4DB}" type="pres">
      <dgm:prSet presAssocID="{CEC48A17-247A-4DC8-B423-5A2F874F0363}" presName="compNode" presStyleCnt="0"/>
      <dgm:spPr/>
    </dgm:pt>
    <dgm:pt modelId="{DDCFF4C8-471D-4E86-B027-B376C3B96C14}" type="pres">
      <dgm:prSet presAssocID="{CEC48A17-247A-4DC8-B423-5A2F874F0363}" presName="aNode" presStyleLbl="bgShp" presStyleIdx="0" presStyleCnt="1" custLinFactNeighborX="-298" custLinFactNeighborY="-5114"/>
      <dgm:spPr/>
    </dgm:pt>
    <dgm:pt modelId="{CB362AA7-519F-40D2-87CC-78AC7A87E9E9}" type="pres">
      <dgm:prSet presAssocID="{CEC48A17-247A-4DC8-B423-5A2F874F0363}" presName="textNode" presStyleLbl="bgShp" presStyleIdx="0" presStyleCnt="1"/>
      <dgm:spPr/>
    </dgm:pt>
    <dgm:pt modelId="{4AF70CA7-A609-425F-B8D7-90E31EB1470E}" type="pres">
      <dgm:prSet presAssocID="{CEC48A17-247A-4DC8-B423-5A2F874F0363}" presName="compChildNode" presStyleCnt="0"/>
      <dgm:spPr/>
    </dgm:pt>
    <dgm:pt modelId="{B1628589-BF2F-45DE-AB32-EA6DF2F013D3}" type="pres">
      <dgm:prSet presAssocID="{CEC48A17-247A-4DC8-B423-5A2F874F0363}" presName="theInnerList" presStyleCnt="0"/>
      <dgm:spPr/>
    </dgm:pt>
    <dgm:pt modelId="{9B4F3DBB-B7D6-4CFF-8A33-0C2B04F9BDA6}" type="pres">
      <dgm:prSet presAssocID="{0D632677-AC63-49D9-827B-2AC84FD14386}" presName="childNode" presStyleLbl="node1" presStyleIdx="0" presStyleCnt="2">
        <dgm:presLayoutVars>
          <dgm:bulletEnabled val="1"/>
        </dgm:presLayoutVars>
      </dgm:prSet>
      <dgm:spPr/>
    </dgm:pt>
    <dgm:pt modelId="{052A1637-71DB-4844-B9B5-F11B1FA169D1}" type="pres">
      <dgm:prSet presAssocID="{0D632677-AC63-49D9-827B-2AC84FD14386}" presName="aSpace2" presStyleCnt="0"/>
      <dgm:spPr/>
    </dgm:pt>
    <dgm:pt modelId="{AC0EF324-22A4-4B7D-9824-B3986EA4659A}" type="pres">
      <dgm:prSet presAssocID="{2D3BF006-31F4-430D-8CBB-5272FF7C4EBD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89737319-E6BE-4329-8007-8EE5A86238C4}" srcId="{CEC48A17-247A-4DC8-B423-5A2F874F0363}" destId="{0D632677-AC63-49D9-827B-2AC84FD14386}" srcOrd="0" destOrd="0" parTransId="{A350F8F8-B7EB-4D3B-BB57-7A8C9186F4D8}" sibTransId="{AE015662-8F49-4F4E-8CB8-3E0AF5E2B972}"/>
    <dgm:cxn modelId="{F837A220-FC66-4B3F-B7D2-076D076DBA4C}" srcId="{CEC48A17-247A-4DC8-B423-5A2F874F0363}" destId="{2D3BF006-31F4-430D-8CBB-5272FF7C4EBD}" srcOrd="1" destOrd="0" parTransId="{1CB429B2-FB06-4AD7-8A1F-FA18A587D0E4}" sibTransId="{8EB8F9A4-E1C6-4056-A23A-0B90CDCB3FC5}"/>
    <dgm:cxn modelId="{7CD22023-F9CC-45F4-B24D-709EF1B8BB9F}" type="presOf" srcId="{2D3BF006-31F4-430D-8CBB-5272FF7C4EBD}" destId="{AC0EF324-22A4-4B7D-9824-B3986EA4659A}" srcOrd="0" destOrd="0" presId="urn:microsoft.com/office/officeart/2005/8/layout/lProcess2"/>
    <dgm:cxn modelId="{57231C33-845B-45A8-B21C-EDD12CAECF67}" type="presOf" srcId="{0D632677-AC63-49D9-827B-2AC84FD14386}" destId="{9B4F3DBB-B7D6-4CFF-8A33-0C2B04F9BDA6}" srcOrd="0" destOrd="0" presId="urn:microsoft.com/office/officeart/2005/8/layout/lProcess2"/>
    <dgm:cxn modelId="{13CF1B3F-92B4-429D-8B6B-CDBD3B1BB575}" type="presOf" srcId="{CEC48A17-247A-4DC8-B423-5A2F874F0363}" destId="{CB362AA7-519F-40D2-87CC-78AC7A87E9E9}" srcOrd="1" destOrd="0" presId="urn:microsoft.com/office/officeart/2005/8/layout/lProcess2"/>
    <dgm:cxn modelId="{32599553-B5CA-455C-96B0-F286A3E62240}" type="presOf" srcId="{F475B9DA-2F56-470B-95F0-EB473E1F83FD}" destId="{7FFB0090-9D33-4897-A631-18C29ACD8DCB}" srcOrd="0" destOrd="0" presId="urn:microsoft.com/office/officeart/2005/8/layout/lProcess2"/>
    <dgm:cxn modelId="{7F3670CF-5F6F-497F-8AB3-71DD62764DD5}" type="presOf" srcId="{CEC48A17-247A-4DC8-B423-5A2F874F0363}" destId="{DDCFF4C8-471D-4E86-B027-B376C3B96C14}" srcOrd="0" destOrd="0" presId="urn:microsoft.com/office/officeart/2005/8/layout/lProcess2"/>
    <dgm:cxn modelId="{5E88EAF1-AB74-467C-BD45-998AA9750EB5}" srcId="{F475B9DA-2F56-470B-95F0-EB473E1F83FD}" destId="{CEC48A17-247A-4DC8-B423-5A2F874F0363}" srcOrd="0" destOrd="0" parTransId="{14722506-A3F1-4705-AACB-4D6D120DE69F}" sibTransId="{F73B2AF0-C37A-4CD9-B3EA-06E4A93ACFD7}"/>
    <dgm:cxn modelId="{AAB0BF6E-F339-445F-8CDE-0F47D1DD4BC9}" type="presParOf" srcId="{7FFB0090-9D33-4897-A631-18C29ACD8DCB}" destId="{37D98967-6285-4FD3-9B34-7E6EDF25E4DB}" srcOrd="0" destOrd="0" presId="urn:microsoft.com/office/officeart/2005/8/layout/lProcess2"/>
    <dgm:cxn modelId="{4974A53D-93FA-4AD8-B5DC-D853D61E1BB3}" type="presParOf" srcId="{37D98967-6285-4FD3-9B34-7E6EDF25E4DB}" destId="{DDCFF4C8-471D-4E86-B027-B376C3B96C14}" srcOrd="0" destOrd="0" presId="urn:microsoft.com/office/officeart/2005/8/layout/lProcess2"/>
    <dgm:cxn modelId="{FEA61592-81F8-4BD3-AD9E-A80E1736FFFC}" type="presParOf" srcId="{37D98967-6285-4FD3-9B34-7E6EDF25E4DB}" destId="{CB362AA7-519F-40D2-87CC-78AC7A87E9E9}" srcOrd="1" destOrd="0" presId="urn:microsoft.com/office/officeart/2005/8/layout/lProcess2"/>
    <dgm:cxn modelId="{3BBC5E91-6644-4C73-942E-283E51AF275C}" type="presParOf" srcId="{37D98967-6285-4FD3-9B34-7E6EDF25E4DB}" destId="{4AF70CA7-A609-425F-B8D7-90E31EB1470E}" srcOrd="2" destOrd="0" presId="urn:microsoft.com/office/officeart/2005/8/layout/lProcess2"/>
    <dgm:cxn modelId="{F929FEBE-4E36-4033-BB4E-9A25EA769B17}" type="presParOf" srcId="{4AF70CA7-A609-425F-B8D7-90E31EB1470E}" destId="{B1628589-BF2F-45DE-AB32-EA6DF2F013D3}" srcOrd="0" destOrd="0" presId="urn:microsoft.com/office/officeart/2005/8/layout/lProcess2"/>
    <dgm:cxn modelId="{BFAED9E3-8012-497C-870D-C4C51C722AD9}" type="presParOf" srcId="{B1628589-BF2F-45DE-AB32-EA6DF2F013D3}" destId="{9B4F3DBB-B7D6-4CFF-8A33-0C2B04F9BDA6}" srcOrd="0" destOrd="0" presId="urn:microsoft.com/office/officeart/2005/8/layout/lProcess2"/>
    <dgm:cxn modelId="{C007E5A9-3235-4D7D-BB69-ABF444D5B170}" type="presParOf" srcId="{B1628589-BF2F-45DE-AB32-EA6DF2F013D3}" destId="{052A1637-71DB-4844-B9B5-F11B1FA169D1}" srcOrd="1" destOrd="0" presId="urn:microsoft.com/office/officeart/2005/8/layout/lProcess2"/>
    <dgm:cxn modelId="{6E89DD2C-E45E-4AFC-8FBE-9D9A08E0839F}" type="presParOf" srcId="{B1628589-BF2F-45DE-AB32-EA6DF2F013D3}" destId="{AC0EF324-22A4-4B7D-9824-B3986EA4659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7F81D64-60CC-45F6-883E-C1409E113087}" type="doc">
      <dgm:prSet loTypeId="urn:microsoft.com/office/officeart/2005/8/layout/hierarchy4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pPr rtl="1"/>
          <a:endParaRPr lang="ar-IQ"/>
        </a:p>
      </dgm:t>
    </dgm:pt>
    <dgm:pt modelId="{2C3FE30D-52FF-4FA7-BD0C-B9D5D76EC643}">
      <dgm:prSet custT="1"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en-US" sz="3200">
              <a:solidFill>
                <a:sysClr val="windowText" lastClr="000000"/>
              </a:solidFill>
              <a:latin typeface="Arial Rounded MT Bold" panose="020F0704030504030204" pitchFamily="34" charset="0"/>
            </a:rPr>
            <a:t>AAV has a tendency to relapse and patients must be followed on a regular and long-term basis monitoring </a:t>
          </a:r>
          <a:endParaRPr lang="ar-IQ" sz="3200" dirty="0">
            <a:solidFill>
              <a:sysClr val="windowText" lastClr="000000"/>
            </a:solidFill>
            <a:latin typeface="Arial Rounded MT Bold" panose="020F0704030504030204" pitchFamily="34" charset="0"/>
          </a:endParaRPr>
        </a:p>
      </dgm:t>
    </dgm:pt>
    <dgm:pt modelId="{A60EBCB2-20B2-4B27-8775-7FFE47040633}" type="parTrans" cxnId="{51A1885D-FCD6-4650-A162-E9DDED27DFF7}">
      <dgm:prSet/>
      <dgm:spPr/>
      <dgm:t>
        <a:bodyPr/>
        <a:lstStyle/>
        <a:p>
          <a:pPr rtl="1"/>
          <a:endParaRPr lang="ar-IQ">
            <a:solidFill>
              <a:sysClr val="windowText" lastClr="000000"/>
            </a:solidFill>
            <a:latin typeface="Arial Rounded MT Bold" panose="020F0704030504030204" pitchFamily="34" charset="0"/>
          </a:endParaRPr>
        </a:p>
      </dgm:t>
    </dgm:pt>
    <dgm:pt modelId="{A9829D50-C757-4EB0-BB62-AC800C5B6112}" type="sibTrans" cxnId="{51A1885D-FCD6-4650-A162-E9DDED27DFF7}">
      <dgm:prSet/>
      <dgm:spPr/>
      <dgm:t>
        <a:bodyPr/>
        <a:lstStyle/>
        <a:p>
          <a:pPr rtl="1"/>
          <a:endParaRPr lang="ar-IQ">
            <a:solidFill>
              <a:sysClr val="windowText" lastClr="000000"/>
            </a:solidFill>
            <a:latin typeface="Arial Rounded MT Bold" panose="020F0704030504030204" pitchFamily="34" charset="0"/>
          </a:endParaRPr>
        </a:p>
      </dgm:t>
    </dgm:pt>
    <dgm:pt modelId="{81EC120C-7C0C-4112-A37F-418994434B0F}">
      <dgm:prSet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en-US">
              <a:solidFill>
                <a:sysClr val="windowText" lastClr="000000"/>
              </a:solidFill>
              <a:latin typeface="Arial Rounded MT Bold" panose="020F0704030504030204" pitchFamily="34" charset="0"/>
            </a:rPr>
            <a:t>Urinalysis for blood and protein</a:t>
          </a:r>
          <a:endParaRPr lang="ar-IQ" dirty="0">
            <a:solidFill>
              <a:sysClr val="windowText" lastClr="000000"/>
            </a:solidFill>
            <a:latin typeface="Arial Rounded MT Bold" panose="020F0704030504030204" pitchFamily="34" charset="0"/>
          </a:endParaRPr>
        </a:p>
      </dgm:t>
    </dgm:pt>
    <dgm:pt modelId="{EAA5E137-0A06-42D9-9231-037612E9DCBB}" type="parTrans" cxnId="{848A7E72-1F84-4218-A6B5-5791BCF65773}">
      <dgm:prSet/>
      <dgm:spPr/>
      <dgm:t>
        <a:bodyPr/>
        <a:lstStyle/>
        <a:p>
          <a:pPr rtl="1"/>
          <a:endParaRPr lang="ar-IQ">
            <a:solidFill>
              <a:sysClr val="windowText" lastClr="000000"/>
            </a:solidFill>
            <a:latin typeface="Arial Rounded MT Bold" panose="020F0704030504030204" pitchFamily="34" charset="0"/>
          </a:endParaRPr>
        </a:p>
      </dgm:t>
    </dgm:pt>
    <dgm:pt modelId="{29ACE8FB-4723-4687-B2AC-E180AF695029}" type="sibTrans" cxnId="{848A7E72-1F84-4218-A6B5-5791BCF65773}">
      <dgm:prSet/>
      <dgm:spPr/>
      <dgm:t>
        <a:bodyPr/>
        <a:lstStyle/>
        <a:p>
          <a:pPr rtl="1"/>
          <a:endParaRPr lang="ar-IQ">
            <a:solidFill>
              <a:sysClr val="windowText" lastClr="000000"/>
            </a:solidFill>
            <a:latin typeface="Arial Rounded MT Bold" panose="020F0704030504030204" pitchFamily="34" charset="0"/>
          </a:endParaRPr>
        </a:p>
      </dgm:t>
    </dgm:pt>
    <dgm:pt modelId="{762819F6-7258-42D5-8A48-A8A1CAC2BC9C}">
      <dgm:prSet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en-US">
              <a:solidFill>
                <a:sysClr val="windowText" lastClr="000000"/>
              </a:solidFill>
              <a:latin typeface="Arial Rounded MT Bold" panose="020F0704030504030204" pitchFamily="34" charset="0"/>
            </a:rPr>
            <a:t>Creatinine</a:t>
          </a:r>
          <a:endParaRPr lang="ar-IQ" dirty="0">
            <a:solidFill>
              <a:sysClr val="windowText" lastClr="000000"/>
            </a:solidFill>
            <a:latin typeface="Arial Rounded MT Bold" panose="020F0704030504030204" pitchFamily="34" charset="0"/>
          </a:endParaRPr>
        </a:p>
      </dgm:t>
    </dgm:pt>
    <dgm:pt modelId="{D5EBB97D-8EE8-4E97-BC8C-BF6A0D9D0984}" type="parTrans" cxnId="{4DD2934C-2C35-4C93-8FC6-EAD8C2B3BD3B}">
      <dgm:prSet/>
      <dgm:spPr/>
      <dgm:t>
        <a:bodyPr/>
        <a:lstStyle/>
        <a:p>
          <a:pPr rtl="1"/>
          <a:endParaRPr lang="ar-IQ">
            <a:solidFill>
              <a:sysClr val="windowText" lastClr="000000"/>
            </a:solidFill>
            <a:latin typeface="Arial Rounded MT Bold" panose="020F0704030504030204" pitchFamily="34" charset="0"/>
          </a:endParaRPr>
        </a:p>
      </dgm:t>
    </dgm:pt>
    <dgm:pt modelId="{A3D278E7-958A-46A7-A5E6-F7CCA8E97682}" type="sibTrans" cxnId="{4DD2934C-2C35-4C93-8FC6-EAD8C2B3BD3B}">
      <dgm:prSet/>
      <dgm:spPr/>
      <dgm:t>
        <a:bodyPr/>
        <a:lstStyle/>
        <a:p>
          <a:pPr rtl="1"/>
          <a:endParaRPr lang="ar-IQ">
            <a:solidFill>
              <a:sysClr val="windowText" lastClr="000000"/>
            </a:solidFill>
            <a:latin typeface="Arial Rounded MT Bold" panose="020F0704030504030204" pitchFamily="34" charset="0"/>
          </a:endParaRPr>
        </a:p>
      </dgm:t>
    </dgm:pt>
    <dgm:pt modelId="{642AF757-5FAE-44F0-8B4F-9F5924589FC8}">
      <dgm:prSet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en-US">
              <a:solidFill>
                <a:sysClr val="windowText" lastClr="000000"/>
              </a:solidFill>
              <a:latin typeface="Arial Rounded MT Bold" panose="020F0704030504030204" pitchFamily="34" charset="0"/>
            </a:rPr>
            <a:t>Inflammatory markers</a:t>
          </a:r>
          <a:endParaRPr lang="ar-IQ" dirty="0">
            <a:solidFill>
              <a:sysClr val="windowText" lastClr="000000"/>
            </a:solidFill>
            <a:latin typeface="Arial Rounded MT Bold" panose="020F0704030504030204" pitchFamily="34" charset="0"/>
          </a:endParaRPr>
        </a:p>
      </dgm:t>
    </dgm:pt>
    <dgm:pt modelId="{7FA213CA-262A-4AC5-A99D-07668EAE08F4}" type="parTrans" cxnId="{D25CB973-27A1-4F13-83FD-A2155AFCF37E}">
      <dgm:prSet/>
      <dgm:spPr/>
      <dgm:t>
        <a:bodyPr/>
        <a:lstStyle/>
        <a:p>
          <a:pPr rtl="1"/>
          <a:endParaRPr lang="ar-IQ">
            <a:solidFill>
              <a:sysClr val="windowText" lastClr="000000"/>
            </a:solidFill>
            <a:latin typeface="Arial Rounded MT Bold" panose="020F0704030504030204" pitchFamily="34" charset="0"/>
          </a:endParaRPr>
        </a:p>
      </dgm:t>
    </dgm:pt>
    <dgm:pt modelId="{9AC0413B-DA64-403B-8294-81BCF384AE13}" type="sibTrans" cxnId="{D25CB973-27A1-4F13-83FD-A2155AFCF37E}">
      <dgm:prSet/>
      <dgm:spPr/>
      <dgm:t>
        <a:bodyPr/>
        <a:lstStyle/>
        <a:p>
          <a:pPr rtl="1"/>
          <a:endParaRPr lang="ar-IQ">
            <a:solidFill>
              <a:sysClr val="windowText" lastClr="000000"/>
            </a:solidFill>
            <a:latin typeface="Arial Rounded MT Bold" panose="020F0704030504030204" pitchFamily="34" charset="0"/>
          </a:endParaRPr>
        </a:p>
      </dgm:t>
    </dgm:pt>
    <dgm:pt modelId="{E0464DA3-513B-44D9-ACD3-D4D4C06AD187}">
      <dgm:prSet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en-US">
              <a:solidFill>
                <a:sysClr val="windowText" lastClr="000000"/>
              </a:solidFill>
              <a:latin typeface="Arial Rounded MT Bold" panose="020F0704030504030204" pitchFamily="34" charset="0"/>
            </a:rPr>
            <a:t>Lung function </a:t>
          </a:r>
          <a:endParaRPr lang="ar-IQ">
            <a:solidFill>
              <a:sysClr val="windowText" lastClr="000000"/>
            </a:solidFill>
            <a:latin typeface="Arial Rounded MT Bold" panose="020F0704030504030204" pitchFamily="34" charset="0"/>
          </a:endParaRPr>
        </a:p>
      </dgm:t>
    </dgm:pt>
    <dgm:pt modelId="{2D46A102-D46C-4A8A-9703-AFEF058F8E2B}" type="parTrans" cxnId="{70360F30-ACD2-4E87-B7D9-9C2434FA9A4C}">
      <dgm:prSet/>
      <dgm:spPr/>
      <dgm:t>
        <a:bodyPr/>
        <a:lstStyle/>
        <a:p>
          <a:pPr rtl="1"/>
          <a:endParaRPr lang="ar-IQ">
            <a:solidFill>
              <a:sysClr val="windowText" lastClr="000000"/>
            </a:solidFill>
            <a:latin typeface="Arial Rounded MT Bold" panose="020F0704030504030204" pitchFamily="34" charset="0"/>
          </a:endParaRPr>
        </a:p>
      </dgm:t>
    </dgm:pt>
    <dgm:pt modelId="{0F02AC9B-09A5-4472-9E76-40936BC4E6FB}" type="sibTrans" cxnId="{70360F30-ACD2-4E87-B7D9-9C2434FA9A4C}">
      <dgm:prSet/>
      <dgm:spPr/>
      <dgm:t>
        <a:bodyPr/>
        <a:lstStyle/>
        <a:p>
          <a:pPr rtl="1"/>
          <a:endParaRPr lang="ar-IQ">
            <a:solidFill>
              <a:sysClr val="windowText" lastClr="000000"/>
            </a:solidFill>
            <a:latin typeface="Arial Rounded MT Bold" panose="020F0704030504030204" pitchFamily="34" charset="0"/>
          </a:endParaRPr>
        </a:p>
      </dgm:t>
    </dgm:pt>
    <dgm:pt modelId="{5E18FA0E-DD92-4FC2-B4AA-E4C4F69E1894}">
      <dgm:prSet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en-US">
              <a:solidFill>
                <a:sysClr val="windowText" lastClr="000000"/>
              </a:solidFill>
              <a:latin typeface="Arial Rounded MT Bold" panose="020F0704030504030204" pitchFamily="34" charset="0"/>
            </a:rPr>
            <a:t>C-ANCA</a:t>
          </a:r>
        </a:p>
        <a:p>
          <a:pPr rtl="0"/>
          <a:r>
            <a:rPr lang="en-US">
              <a:solidFill>
                <a:sysClr val="windowText" lastClr="000000"/>
              </a:solidFill>
              <a:latin typeface="Arial Rounded MT Bold" panose="020F0704030504030204" pitchFamily="34" charset="0"/>
            </a:rPr>
            <a:t>ABs</a:t>
          </a:r>
          <a:br>
            <a:rPr lang="en-US">
              <a:solidFill>
                <a:sysClr val="windowText" lastClr="000000"/>
              </a:solidFill>
              <a:latin typeface="Arial Rounded MT Bold" panose="020F0704030504030204" pitchFamily="34" charset="0"/>
            </a:rPr>
          </a:br>
          <a:endParaRPr lang="ar-IQ" dirty="0">
            <a:solidFill>
              <a:sysClr val="windowText" lastClr="000000"/>
            </a:solidFill>
            <a:latin typeface="Arial Rounded MT Bold" panose="020F0704030504030204" pitchFamily="34" charset="0"/>
          </a:endParaRPr>
        </a:p>
      </dgm:t>
    </dgm:pt>
    <dgm:pt modelId="{2D85D332-AA27-41E2-91C7-A3C70A4E7D3D}" type="parTrans" cxnId="{DEBDB290-0B52-46BD-871D-155362143235}">
      <dgm:prSet/>
      <dgm:spPr/>
      <dgm:t>
        <a:bodyPr/>
        <a:lstStyle/>
        <a:p>
          <a:pPr rtl="1"/>
          <a:endParaRPr lang="ar-IQ">
            <a:solidFill>
              <a:sysClr val="windowText" lastClr="000000"/>
            </a:solidFill>
            <a:latin typeface="Arial Rounded MT Bold" panose="020F0704030504030204" pitchFamily="34" charset="0"/>
          </a:endParaRPr>
        </a:p>
      </dgm:t>
    </dgm:pt>
    <dgm:pt modelId="{DE7AC00D-A223-4E96-ABBC-8F6813844AEA}" type="sibTrans" cxnId="{DEBDB290-0B52-46BD-871D-155362143235}">
      <dgm:prSet/>
      <dgm:spPr/>
      <dgm:t>
        <a:bodyPr/>
        <a:lstStyle/>
        <a:p>
          <a:pPr rtl="1"/>
          <a:endParaRPr lang="ar-IQ">
            <a:solidFill>
              <a:sysClr val="windowText" lastClr="000000"/>
            </a:solidFill>
            <a:latin typeface="Arial Rounded MT Bold" panose="020F0704030504030204" pitchFamily="34" charset="0"/>
          </a:endParaRPr>
        </a:p>
      </dgm:t>
    </dgm:pt>
    <dgm:pt modelId="{79381E39-0C58-43AA-9DD3-321BF5BB4B04}" type="pres">
      <dgm:prSet presAssocID="{D7F81D64-60CC-45F6-883E-C1409E11308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B6D3A15-6603-4606-9DC5-6D645A3F9ACF}" type="pres">
      <dgm:prSet presAssocID="{2C3FE30D-52FF-4FA7-BD0C-B9D5D76EC643}" presName="vertOne" presStyleCnt="0"/>
      <dgm:spPr/>
    </dgm:pt>
    <dgm:pt modelId="{E572A71D-1782-4E67-9A1A-54803091773E}" type="pres">
      <dgm:prSet presAssocID="{2C3FE30D-52FF-4FA7-BD0C-B9D5D76EC643}" presName="txOne" presStyleLbl="node0" presStyleIdx="0" presStyleCnt="1">
        <dgm:presLayoutVars>
          <dgm:chPref val="3"/>
        </dgm:presLayoutVars>
      </dgm:prSet>
      <dgm:spPr/>
    </dgm:pt>
    <dgm:pt modelId="{50153CC3-8CB2-4F71-B19D-F818F3C6238B}" type="pres">
      <dgm:prSet presAssocID="{2C3FE30D-52FF-4FA7-BD0C-B9D5D76EC643}" presName="parTransOne" presStyleCnt="0"/>
      <dgm:spPr/>
    </dgm:pt>
    <dgm:pt modelId="{A9852F1D-67A7-4FE0-8246-7FD2D1A167D8}" type="pres">
      <dgm:prSet presAssocID="{2C3FE30D-52FF-4FA7-BD0C-B9D5D76EC643}" presName="horzOne" presStyleCnt="0"/>
      <dgm:spPr/>
    </dgm:pt>
    <dgm:pt modelId="{862E8FA1-387C-4D9D-A371-09D2FF2E7802}" type="pres">
      <dgm:prSet presAssocID="{81EC120C-7C0C-4112-A37F-418994434B0F}" presName="vertTwo" presStyleCnt="0"/>
      <dgm:spPr/>
    </dgm:pt>
    <dgm:pt modelId="{4D8B073E-029F-4BF4-B1DF-B0925663D8DE}" type="pres">
      <dgm:prSet presAssocID="{81EC120C-7C0C-4112-A37F-418994434B0F}" presName="txTwo" presStyleLbl="node2" presStyleIdx="0" presStyleCnt="5">
        <dgm:presLayoutVars>
          <dgm:chPref val="3"/>
        </dgm:presLayoutVars>
      </dgm:prSet>
      <dgm:spPr/>
    </dgm:pt>
    <dgm:pt modelId="{8D340EE5-A7E1-48CF-9F77-F85CB6813400}" type="pres">
      <dgm:prSet presAssocID="{81EC120C-7C0C-4112-A37F-418994434B0F}" presName="horzTwo" presStyleCnt="0"/>
      <dgm:spPr/>
    </dgm:pt>
    <dgm:pt modelId="{FFB3DBD8-4AC6-4AEC-988C-53C4A5140E8B}" type="pres">
      <dgm:prSet presAssocID="{29ACE8FB-4723-4687-B2AC-E180AF695029}" presName="sibSpaceTwo" presStyleCnt="0"/>
      <dgm:spPr/>
    </dgm:pt>
    <dgm:pt modelId="{9F74EF88-F974-43B1-BD08-11E6E93EE3BF}" type="pres">
      <dgm:prSet presAssocID="{762819F6-7258-42D5-8A48-A8A1CAC2BC9C}" presName="vertTwo" presStyleCnt="0"/>
      <dgm:spPr/>
    </dgm:pt>
    <dgm:pt modelId="{344E1134-D764-462E-9735-465B550FADB7}" type="pres">
      <dgm:prSet presAssocID="{762819F6-7258-42D5-8A48-A8A1CAC2BC9C}" presName="txTwo" presStyleLbl="node2" presStyleIdx="1" presStyleCnt="5">
        <dgm:presLayoutVars>
          <dgm:chPref val="3"/>
        </dgm:presLayoutVars>
      </dgm:prSet>
      <dgm:spPr/>
    </dgm:pt>
    <dgm:pt modelId="{4BD29522-46BC-4387-B620-D4302DA4765D}" type="pres">
      <dgm:prSet presAssocID="{762819F6-7258-42D5-8A48-A8A1CAC2BC9C}" presName="horzTwo" presStyleCnt="0"/>
      <dgm:spPr/>
    </dgm:pt>
    <dgm:pt modelId="{5DC79E42-CD17-4A02-BC58-B0045D43248B}" type="pres">
      <dgm:prSet presAssocID="{A3D278E7-958A-46A7-A5E6-F7CCA8E97682}" presName="sibSpaceTwo" presStyleCnt="0"/>
      <dgm:spPr/>
    </dgm:pt>
    <dgm:pt modelId="{1DA6FF95-B6D9-422E-AD4C-1716B96FCDCF}" type="pres">
      <dgm:prSet presAssocID="{642AF757-5FAE-44F0-8B4F-9F5924589FC8}" presName="vertTwo" presStyleCnt="0"/>
      <dgm:spPr/>
    </dgm:pt>
    <dgm:pt modelId="{B8963392-CB14-411F-83AC-12A1453274A1}" type="pres">
      <dgm:prSet presAssocID="{642AF757-5FAE-44F0-8B4F-9F5924589FC8}" presName="txTwo" presStyleLbl="node2" presStyleIdx="2" presStyleCnt="5">
        <dgm:presLayoutVars>
          <dgm:chPref val="3"/>
        </dgm:presLayoutVars>
      </dgm:prSet>
      <dgm:spPr/>
    </dgm:pt>
    <dgm:pt modelId="{4D17A48D-529B-4AAA-8F3E-4929322B6CAD}" type="pres">
      <dgm:prSet presAssocID="{642AF757-5FAE-44F0-8B4F-9F5924589FC8}" presName="horzTwo" presStyleCnt="0"/>
      <dgm:spPr/>
    </dgm:pt>
    <dgm:pt modelId="{B4F3B36C-AA82-472E-B7F4-2E41D43DA556}" type="pres">
      <dgm:prSet presAssocID="{9AC0413B-DA64-403B-8294-81BCF384AE13}" presName="sibSpaceTwo" presStyleCnt="0"/>
      <dgm:spPr/>
    </dgm:pt>
    <dgm:pt modelId="{06BF0AC4-807E-4F9A-B76E-2ED391281BC1}" type="pres">
      <dgm:prSet presAssocID="{E0464DA3-513B-44D9-ACD3-D4D4C06AD187}" presName="vertTwo" presStyleCnt="0"/>
      <dgm:spPr/>
    </dgm:pt>
    <dgm:pt modelId="{10832432-687F-4CF0-9055-577C5256F2BF}" type="pres">
      <dgm:prSet presAssocID="{E0464DA3-513B-44D9-ACD3-D4D4C06AD187}" presName="txTwo" presStyleLbl="node2" presStyleIdx="3" presStyleCnt="5">
        <dgm:presLayoutVars>
          <dgm:chPref val="3"/>
        </dgm:presLayoutVars>
      </dgm:prSet>
      <dgm:spPr/>
    </dgm:pt>
    <dgm:pt modelId="{5AA3ED2D-D60A-42C5-A10C-1E64108551D1}" type="pres">
      <dgm:prSet presAssocID="{E0464DA3-513B-44D9-ACD3-D4D4C06AD187}" presName="horzTwo" presStyleCnt="0"/>
      <dgm:spPr/>
    </dgm:pt>
    <dgm:pt modelId="{2871B062-895B-4510-B44A-9F8662390BFD}" type="pres">
      <dgm:prSet presAssocID="{0F02AC9B-09A5-4472-9E76-40936BC4E6FB}" presName="sibSpaceTwo" presStyleCnt="0"/>
      <dgm:spPr/>
    </dgm:pt>
    <dgm:pt modelId="{8ECA8688-B098-458F-B14F-DF7472F7AE13}" type="pres">
      <dgm:prSet presAssocID="{5E18FA0E-DD92-4FC2-B4AA-E4C4F69E1894}" presName="vertTwo" presStyleCnt="0"/>
      <dgm:spPr/>
    </dgm:pt>
    <dgm:pt modelId="{6CA95FC9-619D-4BA7-82B6-623E0657E2E3}" type="pres">
      <dgm:prSet presAssocID="{5E18FA0E-DD92-4FC2-B4AA-E4C4F69E1894}" presName="txTwo" presStyleLbl="node2" presStyleIdx="4" presStyleCnt="5">
        <dgm:presLayoutVars>
          <dgm:chPref val="3"/>
        </dgm:presLayoutVars>
      </dgm:prSet>
      <dgm:spPr/>
    </dgm:pt>
    <dgm:pt modelId="{594FD694-DD9E-4348-81E2-532FAA9EA732}" type="pres">
      <dgm:prSet presAssocID="{5E18FA0E-DD92-4FC2-B4AA-E4C4F69E1894}" presName="horzTwo" presStyleCnt="0"/>
      <dgm:spPr/>
    </dgm:pt>
  </dgm:ptLst>
  <dgm:cxnLst>
    <dgm:cxn modelId="{D1CE3D08-2DF1-4E06-9F50-27629AE71094}" type="presOf" srcId="{642AF757-5FAE-44F0-8B4F-9F5924589FC8}" destId="{B8963392-CB14-411F-83AC-12A1453274A1}" srcOrd="0" destOrd="0" presId="urn:microsoft.com/office/officeart/2005/8/layout/hierarchy4"/>
    <dgm:cxn modelId="{FBAD4423-A114-4808-BD41-5234A70B3515}" type="presOf" srcId="{5E18FA0E-DD92-4FC2-B4AA-E4C4F69E1894}" destId="{6CA95FC9-619D-4BA7-82B6-623E0657E2E3}" srcOrd="0" destOrd="0" presId="urn:microsoft.com/office/officeart/2005/8/layout/hierarchy4"/>
    <dgm:cxn modelId="{C40A2D28-E6E8-4003-A564-5A227D540D7E}" type="presOf" srcId="{762819F6-7258-42D5-8A48-A8A1CAC2BC9C}" destId="{344E1134-D764-462E-9735-465B550FADB7}" srcOrd="0" destOrd="0" presId="urn:microsoft.com/office/officeart/2005/8/layout/hierarchy4"/>
    <dgm:cxn modelId="{70360F30-ACD2-4E87-B7D9-9C2434FA9A4C}" srcId="{2C3FE30D-52FF-4FA7-BD0C-B9D5D76EC643}" destId="{E0464DA3-513B-44D9-ACD3-D4D4C06AD187}" srcOrd="3" destOrd="0" parTransId="{2D46A102-D46C-4A8A-9703-AFEF058F8E2B}" sibTransId="{0F02AC9B-09A5-4472-9E76-40936BC4E6FB}"/>
    <dgm:cxn modelId="{51A1885D-FCD6-4650-A162-E9DDED27DFF7}" srcId="{D7F81D64-60CC-45F6-883E-C1409E113087}" destId="{2C3FE30D-52FF-4FA7-BD0C-B9D5D76EC643}" srcOrd="0" destOrd="0" parTransId="{A60EBCB2-20B2-4B27-8775-7FFE47040633}" sibTransId="{A9829D50-C757-4EB0-BB62-AC800C5B6112}"/>
    <dgm:cxn modelId="{4DD2934C-2C35-4C93-8FC6-EAD8C2B3BD3B}" srcId="{2C3FE30D-52FF-4FA7-BD0C-B9D5D76EC643}" destId="{762819F6-7258-42D5-8A48-A8A1CAC2BC9C}" srcOrd="1" destOrd="0" parTransId="{D5EBB97D-8EE8-4E97-BC8C-BF6A0D9D0984}" sibTransId="{A3D278E7-958A-46A7-A5E6-F7CCA8E97682}"/>
    <dgm:cxn modelId="{848A7E72-1F84-4218-A6B5-5791BCF65773}" srcId="{2C3FE30D-52FF-4FA7-BD0C-B9D5D76EC643}" destId="{81EC120C-7C0C-4112-A37F-418994434B0F}" srcOrd="0" destOrd="0" parTransId="{EAA5E137-0A06-42D9-9231-037612E9DCBB}" sibTransId="{29ACE8FB-4723-4687-B2AC-E180AF695029}"/>
    <dgm:cxn modelId="{D25CB973-27A1-4F13-83FD-A2155AFCF37E}" srcId="{2C3FE30D-52FF-4FA7-BD0C-B9D5D76EC643}" destId="{642AF757-5FAE-44F0-8B4F-9F5924589FC8}" srcOrd="2" destOrd="0" parTransId="{7FA213CA-262A-4AC5-A99D-07668EAE08F4}" sibTransId="{9AC0413B-DA64-403B-8294-81BCF384AE13}"/>
    <dgm:cxn modelId="{05675B54-05F0-431C-88E0-0BABD7241F32}" type="presOf" srcId="{D7F81D64-60CC-45F6-883E-C1409E113087}" destId="{79381E39-0C58-43AA-9DD3-321BF5BB4B04}" srcOrd="0" destOrd="0" presId="urn:microsoft.com/office/officeart/2005/8/layout/hierarchy4"/>
    <dgm:cxn modelId="{DEBDB290-0B52-46BD-871D-155362143235}" srcId="{2C3FE30D-52FF-4FA7-BD0C-B9D5D76EC643}" destId="{5E18FA0E-DD92-4FC2-B4AA-E4C4F69E1894}" srcOrd="4" destOrd="0" parTransId="{2D85D332-AA27-41E2-91C7-A3C70A4E7D3D}" sibTransId="{DE7AC00D-A223-4E96-ABBC-8F6813844AEA}"/>
    <dgm:cxn modelId="{CB6DE19C-9A73-4CB0-BEC3-775EDDB71008}" type="presOf" srcId="{2C3FE30D-52FF-4FA7-BD0C-B9D5D76EC643}" destId="{E572A71D-1782-4E67-9A1A-54803091773E}" srcOrd="0" destOrd="0" presId="urn:microsoft.com/office/officeart/2005/8/layout/hierarchy4"/>
    <dgm:cxn modelId="{1991039D-15A9-4A95-9B44-3283A09500CE}" type="presOf" srcId="{E0464DA3-513B-44D9-ACD3-D4D4C06AD187}" destId="{10832432-687F-4CF0-9055-577C5256F2BF}" srcOrd="0" destOrd="0" presId="urn:microsoft.com/office/officeart/2005/8/layout/hierarchy4"/>
    <dgm:cxn modelId="{E43FBEBC-4191-43A8-95EF-D72FE3B86D37}" type="presOf" srcId="{81EC120C-7C0C-4112-A37F-418994434B0F}" destId="{4D8B073E-029F-4BF4-B1DF-B0925663D8DE}" srcOrd="0" destOrd="0" presId="urn:microsoft.com/office/officeart/2005/8/layout/hierarchy4"/>
    <dgm:cxn modelId="{25A2ED74-8F7B-4DC6-916B-588A22AC987F}" type="presParOf" srcId="{79381E39-0C58-43AA-9DD3-321BF5BB4B04}" destId="{BB6D3A15-6603-4606-9DC5-6D645A3F9ACF}" srcOrd="0" destOrd="0" presId="urn:microsoft.com/office/officeart/2005/8/layout/hierarchy4"/>
    <dgm:cxn modelId="{44A23DBB-5D16-4826-8E5E-EA9AD7F77C89}" type="presParOf" srcId="{BB6D3A15-6603-4606-9DC5-6D645A3F9ACF}" destId="{E572A71D-1782-4E67-9A1A-54803091773E}" srcOrd="0" destOrd="0" presId="urn:microsoft.com/office/officeart/2005/8/layout/hierarchy4"/>
    <dgm:cxn modelId="{8157F42A-C161-4F89-902E-756992EEC38D}" type="presParOf" srcId="{BB6D3A15-6603-4606-9DC5-6D645A3F9ACF}" destId="{50153CC3-8CB2-4F71-B19D-F818F3C6238B}" srcOrd="1" destOrd="0" presId="urn:microsoft.com/office/officeart/2005/8/layout/hierarchy4"/>
    <dgm:cxn modelId="{C529AA48-9508-4EF5-96E1-607F8A3EE0B9}" type="presParOf" srcId="{BB6D3A15-6603-4606-9DC5-6D645A3F9ACF}" destId="{A9852F1D-67A7-4FE0-8246-7FD2D1A167D8}" srcOrd="2" destOrd="0" presId="urn:microsoft.com/office/officeart/2005/8/layout/hierarchy4"/>
    <dgm:cxn modelId="{B6AEA48D-2F55-4DEB-8BB7-6B072C727A2C}" type="presParOf" srcId="{A9852F1D-67A7-4FE0-8246-7FD2D1A167D8}" destId="{862E8FA1-387C-4D9D-A371-09D2FF2E7802}" srcOrd="0" destOrd="0" presId="urn:microsoft.com/office/officeart/2005/8/layout/hierarchy4"/>
    <dgm:cxn modelId="{B9CDC2AA-848F-4BC2-B915-9BC199C87DEB}" type="presParOf" srcId="{862E8FA1-387C-4D9D-A371-09D2FF2E7802}" destId="{4D8B073E-029F-4BF4-B1DF-B0925663D8DE}" srcOrd="0" destOrd="0" presId="urn:microsoft.com/office/officeart/2005/8/layout/hierarchy4"/>
    <dgm:cxn modelId="{61B539AD-23DF-42DC-8847-5D29BA74A732}" type="presParOf" srcId="{862E8FA1-387C-4D9D-A371-09D2FF2E7802}" destId="{8D340EE5-A7E1-48CF-9F77-F85CB6813400}" srcOrd="1" destOrd="0" presId="urn:microsoft.com/office/officeart/2005/8/layout/hierarchy4"/>
    <dgm:cxn modelId="{C7856CE2-F4F9-4920-A176-B748E49CA348}" type="presParOf" srcId="{A9852F1D-67A7-4FE0-8246-7FD2D1A167D8}" destId="{FFB3DBD8-4AC6-4AEC-988C-53C4A5140E8B}" srcOrd="1" destOrd="0" presId="urn:microsoft.com/office/officeart/2005/8/layout/hierarchy4"/>
    <dgm:cxn modelId="{24C8231A-9AE2-479E-9D1A-14527BCAEB66}" type="presParOf" srcId="{A9852F1D-67A7-4FE0-8246-7FD2D1A167D8}" destId="{9F74EF88-F974-43B1-BD08-11E6E93EE3BF}" srcOrd="2" destOrd="0" presId="urn:microsoft.com/office/officeart/2005/8/layout/hierarchy4"/>
    <dgm:cxn modelId="{F6F6E37F-53FD-453E-93C6-A85083E2BE9D}" type="presParOf" srcId="{9F74EF88-F974-43B1-BD08-11E6E93EE3BF}" destId="{344E1134-D764-462E-9735-465B550FADB7}" srcOrd="0" destOrd="0" presId="urn:microsoft.com/office/officeart/2005/8/layout/hierarchy4"/>
    <dgm:cxn modelId="{09308F91-7EDE-4773-95A9-999D5AE1D505}" type="presParOf" srcId="{9F74EF88-F974-43B1-BD08-11E6E93EE3BF}" destId="{4BD29522-46BC-4387-B620-D4302DA4765D}" srcOrd="1" destOrd="0" presId="urn:microsoft.com/office/officeart/2005/8/layout/hierarchy4"/>
    <dgm:cxn modelId="{33C0AA5B-429F-4C84-A884-79665E0217F5}" type="presParOf" srcId="{A9852F1D-67A7-4FE0-8246-7FD2D1A167D8}" destId="{5DC79E42-CD17-4A02-BC58-B0045D43248B}" srcOrd="3" destOrd="0" presId="urn:microsoft.com/office/officeart/2005/8/layout/hierarchy4"/>
    <dgm:cxn modelId="{810C8B95-02C7-42BF-AC80-BC89BD5580E4}" type="presParOf" srcId="{A9852F1D-67A7-4FE0-8246-7FD2D1A167D8}" destId="{1DA6FF95-B6D9-422E-AD4C-1716B96FCDCF}" srcOrd="4" destOrd="0" presId="urn:microsoft.com/office/officeart/2005/8/layout/hierarchy4"/>
    <dgm:cxn modelId="{D80A04E3-D6FA-4D92-985F-D276D9DC40E8}" type="presParOf" srcId="{1DA6FF95-B6D9-422E-AD4C-1716B96FCDCF}" destId="{B8963392-CB14-411F-83AC-12A1453274A1}" srcOrd="0" destOrd="0" presId="urn:microsoft.com/office/officeart/2005/8/layout/hierarchy4"/>
    <dgm:cxn modelId="{A100E9C1-D9A5-4560-BA81-A2B4E7F65297}" type="presParOf" srcId="{1DA6FF95-B6D9-422E-AD4C-1716B96FCDCF}" destId="{4D17A48D-529B-4AAA-8F3E-4929322B6CAD}" srcOrd="1" destOrd="0" presId="urn:microsoft.com/office/officeart/2005/8/layout/hierarchy4"/>
    <dgm:cxn modelId="{5F321303-339C-4B03-982A-DC7BAA2FC79C}" type="presParOf" srcId="{A9852F1D-67A7-4FE0-8246-7FD2D1A167D8}" destId="{B4F3B36C-AA82-472E-B7F4-2E41D43DA556}" srcOrd="5" destOrd="0" presId="urn:microsoft.com/office/officeart/2005/8/layout/hierarchy4"/>
    <dgm:cxn modelId="{1157C53D-B77B-455A-91C8-446303303793}" type="presParOf" srcId="{A9852F1D-67A7-4FE0-8246-7FD2D1A167D8}" destId="{06BF0AC4-807E-4F9A-B76E-2ED391281BC1}" srcOrd="6" destOrd="0" presId="urn:microsoft.com/office/officeart/2005/8/layout/hierarchy4"/>
    <dgm:cxn modelId="{ED6827C4-46BE-4A3F-B475-B73EF1562DE9}" type="presParOf" srcId="{06BF0AC4-807E-4F9A-B76E-2ED391281BC1}" destId="{10832432-687F-4CF0-9055-577C5256F2BF}" srcOrd="0" destOrd="0" presId="urn:microsoft.com/office/officeart/2005/8/layout/hierarchy4"/>
    <dgm:cxn modelId="{75975098-4B04-48B8-B654-727FC4A4B7C9}" type="presParOf" srcId="{06BF0AC4-807E-4F9A-B76E-2ED391281BC1}" destId="{5AA3ED2D-D60A-42C5-A10C-1E64108551D1}" srcOrd="1" destOrd="0" presId="urn:microsoft.com/office/officeart/2005/8/layout/hierarchy4"/>
    <dgm:cxn modelId="{8C1AB787-76F2-4194-9FA8-F3A1B025FA4B}" type="presParOf" srcId="{A9852F1D-67A7-4FE0-8246-7FD2D1A167D8}" destId="{2871B062-895B-4510-B44A-9F8662390BFD}" srcOrd="7" destOrd="0" presId="urn:microsoft.com/office/officeart/2005/8/layout/hierarchy4"/>
    <dgm:cxn modelId="{26B379D2-52AD-4D76-A2A5-3B4ACD30D9E3}" type="presParOf" srcId="{A9852F1D-67A7-4FE0-8246-7FD2D1A167D8}" destId="{8ECA8688-B098-458F-B14F-DF7472F7AE13}" srcOrd="8" destOrd="0" presId="urn:microsoft.com/office/officeart/2005/8/layout/hierarchy4"/>
    <dgm:cxn modelId="{2CEA6976-3482-47BD-8195-05C9F5A7EEEE}" type="presParOf" srcId="{8ECA8688-B098-458F-B14F-DF7472F7AE13}" destId="{6CA95FC9-619D-4BA7-82B6-623E0657E2E3}" srcOrd="0" destOrd="0" presId="urn:microsoft.com/office/officeart/2005/8/layout/hierarchy4"/>
    <dgm:cxn modelId="{C7C7A2E3-DCE5-4467-B8C4-5885DF49E89E}" type="presParOf" srcId="{8ECA8688-B098-458F-B14F-DF7472F7AE13}" destId="{594FD694-DD9E-4348-81E2-532FAA9EA73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59447F3-6493-4257-B702-0097F00EE3E2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76A3995E-52AC-4D71-B4C6-148AE3DA8EBE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Necrotising small-vessel vasculitis present with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27B83BFC-D6BB-440C-AC6A-E3982C7AF524}" type="parTrans" cxnId="{491AE662-223D-428F-BF19-86322658D7B2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BCA0FDA8-3651-4314-908A-D4EBA39443AC}" type="sibTrans" cxnId="{491AE662-223D-428F-BF19-86322658D7B2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AB43D282-09F9-4CC9-91DD-87A8B23486F6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Rapidly progressive glomerulonephritis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79381752-1FBC-4848-BA33-465D059554C5}" type="parTrans" cxnId="{60E44648-D522-46A7-92C3-E56C85BAEC33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C0D76F1F-8EB2-44D8-BA41-1B2126381AD7}" type="sibTrans" cxnId="{60E44648-D522-46A7-92C3-E56C85BAEC33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6D932EB6-20AA-4565-95CC-83BED14365D0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Alveolar haemorrhage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E9F990EC-2D5A-4960-BA45-FE670E04DE13}" type="parTrans" cxnId="{982B652F-F6A8-4E5B-BA37-CA8D6E8CE1A4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60331FB8-D9E8-43DE-AE7D-31DC0BB49543}" type="sibTrans" cxnId="{982B652F-F6A8-4E5B-BA37-CA8D6E8CE1A4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D2D226C8-988C-4866-8AEA-C02CD4FDB8B2}" type="pres">
      <dgm:prSet presAssocID="{959447F3-6493-4257-B702-0097F00EE3E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E308E6F-674B-44C6-B270-E7116E31B36B}" type="pres">
      <dgm:prSet presAssocID="{76A3995E-52AC-4D71-B4C6-148AE3DA8EBE}" presName="hierRoot1" presStyleCnt="0">
        <dgm:presLayoutVars>
          <dgm:hierBranch val="init"/>
        </dgm:presLayoutVars>
      </dgm:prSet>
      <dgm:spPr/>
    </dgm:pt>
    <dgm:pt modelId="{2426769B-8E39-496D-AE26-9B28B98B6956}" type="pres">
      <dgm:prSet presAssocID="{76A3995E-52AC-4D71-B4C6-148AE3DA8EBE}" presName="rootComposite1" presStyleCnt="0"/>
      <dgm:spPr/>
    </dgm:pt>
    <dgm:pt modelId="{87CFADCD-C69B-4B87-BDB7-958308799801}" type="pres">
      <dgm:prSet presAssocID="{76A3995E-52AC-4D71-B4C6-148AE3DA8EBE}" presName="rootText1" presStyleLbl="node0" presStyleIdx="0" presStyleCnt="1">
        <dgm:presLayoutVars>
          <dgm:chPref val="3"/>
        </dgm:presLayoutVars>
      </dgm:prSet>
      <dgm:spPr/>
    </dgm:pt>
    <dgm:pt modelId="{22697C2D-2C64-4FBD-9224-835D0DE7D056}" type="pres">
      <dgm:prSet presAssocID="{76A3995E-52AC-4D71-B4C6-148AE3DA8EBE}" presName="rootConnector1" presStyleLbl="node1" presStyleIdx="0" presStyleCnt="0"/>
      <dgm:spPr/>
    </dgm:pt>
    <dgm:pt modelId="{3BFBA617-357B-4D05-AC01-A47E45B5C340}" type="pres">
      <dgm:prSet presAssocID="{76A3995E-52AC-4D71-B4C6-148AE3DA8EBE}" presName="hierChild2" presStyleCnt="0"/>
      <dgm:spPr/>
    </dgm:pt>
    <dgm:pt modelId="{171982A5-4DFB-4F71-B004-2DB00FFBAFB4}" type="pres">
      <dgm:prSet presAssocID="{79381752-1FBC-4848-BA33-465D059554C5}" presName="Name64" presStyleLbl="parChTrans1D2" presStyleIdx="0" presStyleCnt="2"/>
      <dgm:spPr/>
    </dgm:pt>
    <dgm:pt modelId="{E8A3FC3B-2478-49D3-89BC-C3F51FD7C531}" type="pres">
      <dgm:prSet presAssocID="{AB43D282-09F9-4CC9-91DD-87A8B23486F6}" presName="hierRoot2" presStyleCnt="0">
        <dgm:presLayoutVars>
          <dgm:hierBranch val="init"/>
        </dgm:presLayoutVars>
      </dgm:prSet>
      <dgm:spPr/>
    </dgm:pt>
    <dgm:pt modelId="{1D6B6529-DA6D-4FC5-8698-56A28FC96484}" type="pres">
      <dgm:prSet presAssocID="{AB43D282-09F9-4CC9-91DD-87A8B23486F6}" presName="rootComposite" presStyleCnt="0"/>
      <dgm:spPr/>
    </dgm:pt>
    <dgm:pt modelId="{144BA23E-AE9A-4563-8AA1-F570297AC475}" type="pres">
      <dgm:prSet presAssocID="{AB43D282-09F9-4CC9-91DD-87A8B23486F6}" presName="rootText" presStyleLbl="node2" presStyleIdx="0" presStyleCnt="2">
        <dgm:presLayoutVars>
          <dgm:chPref val="3"/>
        </dgm:presLayoutVars>
      </dgm:prSet>
      <dgm:spPr/>
    </dgm:pt>
    <dgm:pt modelId="{A8102849-8EF1-4F8D-BB69-D4CEE67E30DC}" type="pres">
      <dgm:prSet presAssocID="{AB43D282-09F9-4CC9-91DD-87A8B23486F6}" presName="rootConnector" presStyleLbl="node2" presStyleIdx="0" presStyleCnt="2"/>
      <dgm:spPr/>
    </dgm:pt>
    <dgm:pt modelId="{EF16DF83-8B73-4EF1-8018-17C19B6D395F}" type="pres">
      <dgm:prSet presAssocID="{AB43D282-09F9-4CC9-91DD-87A8B23486F6}" presName="hierChild4" presStyleCnt="0"/>
      <dgm:spPr/>
    </dgm:pt>
    <dgm:pt modelId="{F5F07528-A524-4609-8A1B-FDF377296B67}" type="pres">
      <dgm:prSet presAssocID="{AB43D282-09F9-4CC9-91DD-87A8B23486F6}" presName="hierChild5" presStyleCnt="0"/>
      <dgm:spPr/>
    </dgm:pt>
    <dgm:pt modelId="{59E17063-637C-4B6D-B99F-234B87DB964D}" type="pres">
      <dgm:prSet presAssocID="{E9F990EC-2D5A-4960-BA45-FE670E04DE13}" presName="Name64" presStyleLbl="parChTrans1D2" presStyleIdx="1" presStyleCnt="2"/>
      <dgm:spPr/>
    </dgm:pt>
    <dgm:pt modelId="{EC8DF4B3-BA97-4A3C-8DFC-DE508FB76D2B}" type="pres">
      <dgm:prSet presAssocID="{6D932EB6-20AA-4565-95CC-83BED14365D0}" presName="hierRoot2" presStyleCnt="0">
        <dgm:presLayoutVars>
          <dgm:hierBranch val="init"/>
        </dgm:presLayoutVars>
      </dgm:prSet>
      <dgm:spPr/>
    </dgm:pt>
    <dgm:pt modelId="{FD15AEB0-D712-43C8-B884-98D10B48BD23}" type="pres">
      <dgm:prSet presAssocID="{6D932EB6-20AA-4565-95CC-83BED14365D0}" presName="rootComposite" presStyleCnt="0"/>
      <dgm:spPr/>
    </dgm:pt>
    <dgm:pt modelId="{8D85F26F-C35E-4D1F-A6FA-9BEA5A60723C}" type="pres">
      <dgm:prSet presAssocID="{6D932EB6-20AA-4565-95CC-83BED14365D0}" presName="rootText" presStyleLbl="node2" presStyleIdx="1" presStyleCnt="2">
        <dgm:presLayoutVars>
          <dgm:chPref val="3"/>
        </dgm:presLayoutVars>
      </dgm:prSet>
      <dgm:spPr/>
    </dgm:pt>
    <dgm:pt modelId="{14481872-54ED-4066-B39F-551AEA149105}" type="pres">
      <dgm:prSet presAssocID="{6D932EB6-20AA-4565-95CC-83BED14365D0}" presName="rootConnector" presStyleLbl="node2" presStyleIdx="1" presStyleCnt="2"/>
      <dgm:spPr/>
    </dgm:pt>
    <dgm:pt modelId="{2064F08C-50D7-4B38-896B-CA3ABFAB3CAA}" type="pres">
      <dgm:prSet presAssocID="{6D932EB6-20AA-4565-95CC-83BED14365D0}" presName="hierChild4" presStyleCnt="0"/>
      <dgm:spPr/>
    </dgm:pt>
    <dgm:pt modelId="{C3CE3ACA-5890-40F6-B45C-A977C228B4D7}" type="pres">
      <dgm:prSet presAssocID="{6D932EB6-20AA-4565-95CC-83BED14365D0}" presName="hierChild5" presStyleCnt="0"/>
      <dgm:spPr/>
    </dgm:pt>
    <dgm:pt modelId="{17E424DF-ECFF-4608-9C77-D89AA5CB424A}" type="pres">
      <dgm:prSet presAssocID="{76A3995E-52AC-4D71-B4C6-148AE3DA8EBE}" presName="hierChild3" presStyleCnt="0"/>
      <dgm:spPr/>
    </dgm:pt>
  </dgm:ptLst>
  <dgm:cxnLst>
    <dgm:cxn modelId="{7DA3030D-8CB7-4A57-9611-E9575C55E44D}" type="presOf" srcId="{76A3995E-52AC-4D71-B4C6-148AE3DA8EBE}" destId="{87CFADCD-C69B-4B87-BDB7-958308799801}" srcOrd="0" destOrd="0" presId="urn:microsoft.com/office/officeart/2009/3/layout/HorizontalOrganizationChart"/>
    <dgm:cxn modelId="{57BE051B-CCD7-4544-AE67-6CCC4322C3F1}" type="presOf" srcId="{6D932EB6-20AA-4565-95CC-83BED14365D0}" destId="{8D85F26F-C35E-4D1F-A6FA-9BEA5A60723C}" srcOrd="0" destOrd="0" presId="urn:microsoft.com/office/officeart/2009/3/layout/HorizontalOrganizationChart"/>
    <dgm:cxn modelId="{F8B34125-06B6-45E9-A927-61227E60D82F}" type="presOf" srcId="{AB43D282-09F9-4CC9-91DD-87A8B23486F6}" destId="{A8102849-8EF1-4F8D-BB69-D4CEE67E30DC}" srcOrd="1" destOrd="0" presId="urn:microsoft.com/office/officeart/2009/3/layout/HorizontalOrganizationChart"/>
    <dgm:cxn modelId="{982B652F-F6A8-4E5B-BA37-CA8D6E8CE1A4}" srcId="{76A3995E-52AC-4D71-B4C6-148AE3DA8EBE}" destId="{6D932EB6-20AA-4565-95CC-83BED14365D0}" srcOrd="1" destOrd="0" parTransId="{E9F990EC-2D5A-4960-BA45-FE670E04DE13}" sibTransId="{60331FB8-D9E8-43DE-AE7D-31DC0BB49543}"/>
    <dgm:cxn modelId="{491AE662-223D-428F-BF19-86322658D7B2}" srcId="{959447F3-6493-4257-B702-0097F00EE3E2}" destId="{76A3995E-52AC-4D71-B4C6-148AE3DA8EBE}" srcOrd="0" destOrd="0" parTransId="{27B83BFC-D6BB-440C-AC6A-E3982C7AF524}" sibTransId="{BCA0FDA8-3651-4314-908A-D4EBA39443AC}"/>
    <dgm:cxn modelId="{60E44648-D522-46A7-92C3-E56C85BAEC33}" srcId="{76A3995E-52AC-4D71-B4C6-148AE3DA8EBE}" destId="{AB43D282-09F9-4CC9-91DD-87A8B23486F6}" srcOrd="0" destOrd="0" parTransId="{79381752-1FBC-4848-BA33-465D059554C5}" sibTransId="{C0D76F1F-8EB2-44D8-BA41-1B2126381AD7}"/>
    <dgm:cxn modelId="{94678E4B-EED9-4044-9EAE-48511F4B358A}" type="presOf" srcId="{E9F990EC-2D5A-4960-BA45-FE670E04DE13}" destId="{59E17063-637C-4B6D-B99F-234B87DB964D}" srcOrd="0" destOrd="0" presId="urn:microsoft.com/office/officeart/2009/3/layout/HorizontalOrganizationChart"/>
    <dgm:cxn modelId="{5B7EC455-817B-4102-AE7A-B459B8B36028}" type="presOf" srcId="{AB43D282-09F9-4CC9-91DD-87A8B23486F6}" destId="{144BA23E-AE9A-4563-8AA1-F570297AC475}" srcOrd="0" destOrd="0" presId="urn:microsoft.com/office/officeart/2009/3/layout/HorizontalOrganizationChart"/>
    <dgm:cxn modelId="{80ACBD86-B250-4EC6-B9DF-F144F8B944C3}" type="presOf" srcId="{959447F3-6493-4257-B702-0097F00EE3E2}" destId="{D2D226C8-988C-4866-8AEA-C02CD4FDB8B2}" srcOrd="0" destOrd="0" presId="urn:microsoft.com/office/officeart/2009/3/layout/HorizontalOrganizationChart"/>
    <dgm:cxn modelId="{3495558D-D16A-4B17-A8D5-B30F803F8E0D}" type="presOf" srcId="{76A3995E-52AC-4D71-B4C6-148AE3DA8EBE}" destId="{22697C2D-2C64-4FBD-9224-835D0DE7D056}" srcOrd="1" destOrd="0" presId="urn:microsoft.com/office/officeart/2009/3/layout/HorizontalOrganizationChart"/>
    <dgm:cxn modelId="{CED6EC97-EF4A-4477-B455-A8C3ECD76160}" type="presOf" srcId="{6D932EB6-20AA-4565-95CC-83BED14365D0}" destId="{14481872-54ED-4066-B39F-551AEA149105}" srcOrd="1" destOrd="0" presId="urn:microsoft.com/office/officeart/2009/3/layout/HorizontalOrganizationChart"/>
    <dgm:cxn modelId="{C3AA78F0-10A4-4996-AA08-47D2B8877E46}" type="presOf" srcId="{79381752-1FBC-4848-BA33-465D059554C5}" destId="{171982A5-4DFB-4F71-B004-2DB00FFBAFB4}" srcOrd="0" destOrd="0" presId="urn:microsoft.com/office/officeart/2009/3/layout/HorizontalOrganizationChart"/>
    <dgm:cxn modelId="{AD335FD8-F675-4217-9DA6-4EE8925DE81E}" type="presParOf" srcId="{D2D226C8-988C-4866-8AEA-C02CD4FDB8B2}" destId="{9E308E6F-674B-44C6-B270-E7116E31B36B}" srcOrd="0" destOrd="0" presId="urn:microsoft.com/office/officeart/2009/3/layout/HorizontalOrganizationChart"/>
    <dgm:cxn modelId="{AF6FB66F-F47C-4728-B975-85FAFC39DFA7}" type="presParOf" srcId="{9E308E6F-674B-44C6-B270-E7116E31B36B}" destId="{2426769B-8E39-496D-AE26-9B28B98B6956}" srcOrd="0" destOrd="0" presId="urn:microsoft.com/office/officeart/2009/3/layout/HorizontalOrganizationChart"/>
    <dgm:cxn modelId="{7C8C3996-FFBF-4930-98A7-655AD52FA10C}" type="presParOf" srcId="{2426769B-8E39-496D-AE26-9B28B98B6956}" destId="{87CFADCD-C69B-4B87-BDB7-958308799801}" srcOrd="0" destOrd="0" presId="urn:microsoft.com/office/officeart/2009/3/layout/HorizontalOrganizationChart"/>
    <dgm:cxn modelId="{D5F5C6D0-05CF-4D6C-A5BB-B8772C300E89}" type="presParOf" srcId="{2426769B-8E39-496D-AE26-9B28B98B6956}" destId="{22697C2D-2C64-4FBD-9224-835D0DE7D056}" srcOrd="1" destOrd="0" presId="urn:microsoft.com/office/officeart/2009/3/layout/HorizontalOrganizationChart"/>
    <dgm:cxn modelId="{0BC67918-FE22-482F-87AA-8CFAFB3DE8A9}" type="presParOf" srcId="{9E308E6F-674B-44C6-B270-E7116E31B36B}" destId="{3BFBA617-357B-4D05-AC01-A47E45B5C340}" srcOrd="1" destOrd="0" presId="urn:microsoft.com/office/officeart/2009/3/layout/HorizontalOrganizationChart"/>
    <dgm:cxn modelId="{5D2FA050-84AB-4F68-A8E4-A92672D2A9B7}" type="presParOf" srcId="{3BFBA617-357B-4D05-AC01-A47E45B5C340}" destId="{171982A5-4DFB-4F71-B004-2DB00FFBAFB4}" srcOrd="0" destOrd="0" presId="urn:microsoft.com/office/officeart/2009/3/layout/HorizontalOrganizationChart"/>
    <dgm:cxn modelId="{54D2EC68-DC55-46C2-BFC1-692C0C042AE4}" type="presParOf" srcId="{3BFBA617-357B-4D05-AC01-A47E45B5C340}" destId="{E8A3FC3B-2478-49D3-89BC-C3F51FD7C531}" srcOrd="1" destOrd="0" presId="urn:microsoft.com/office/officeart/2009/3/layout/HorizontalOrganizationChart"/>
    <dgm:cxn modelId="{11CD5310-BA19-4FE2-9604-25F5B359A423}" type="presParOf" srcId="{E8A3FC3B-2478-49D3-89BC-C3F51FD7C531}" destId="{1D6B6529-DA6D-4FC5-8698-56A28FC96484}" srcOrd="0" destOrd="0" presId="urn:microsoft.com/office/officeart/2009/3/layout/HorizontalOrganizationChart"/>
    <dgm:cxn modelId="{5199E54E-A7D9-426D-9E75-FB093A65D271}" type="presParOf" srcId="{1D6B6529-DA6D-4FC5-8698-56A28FC96484}" destId="{144BA23E-AE9A-4563-8AA1-F570297AC475}" srcOrd="0" destOrd="0" presId="urn:microsoft.com/office/officeart/2009/3/layout/HorizontalOrganizationChart"/>
    <dgm:cxn modelId="{9979F478-5F26-4EBD-89D4-71058C6923C7}" type="presParOf" srcId="{1D6B6529-DA6D-4FC5-8698-56A28FC96484}" destId="{A8102849-8EF1-4F8D-BB69-D4CEE67E30DC}" srcOrd="1" destOrd="0" presId="urn:microsoft.com/office/officeart/2009/3/layout/HorizontalOrganizationChart"/>
    <dgm:cxn modelId="{F078A76F-A2AA-4B15-80DE-04F0085CD317}" type="presParOf" srcId="{E8A3FC3B-2478-49D3-89BC-C3F51FD7C531}" destId="{EF16DF83-8B73-4EF1-8018-17C19B6D395F}" srcOrd="1" destOrd="0" presId="urn:microsoft.com/office/officeart/2009/3/layout/HorizontalOrganizationChart"/>
    <dgm:cxn modelId="{CB71714F-5C2B-426D-AF05-4CB9CBD8F63D}" type="presParOf" srcId="{E8A3FC3B-2478-49D3-89BC-C3F51FD7C531}" destId="{F5F07528-A524-4609-8A1B-FDF377296B67}" srcOrd="2" destOrd="0" presId="urn:microsoft.com/office/officeart/2009/3/layout/HorizontalOrganizationChart"/>
    <dgm:cxn modelId="{22D6DA18-DF58-4E4D-994C-15203054E87B}" type="presParOf" srcId="{3BFBA617-357B-4D05-AC01-A47E45B5C340}" destId="{59E17063-637C-4B6D-B99F-234B87DB964D}" srcOrd="2" destOrd="0" presId="urn:microsoft.com/office/officeart/2009/3/layout/HorizontalOrganizationChart"/>
    <dgm:cxn modelId="{DB12EBE8-975C-4B81-8AD2-D88B7945D119}" type="presParOf" srcId="{3BFBA617-357B-4D05-AC01-A47E45B5C340}" destId="{EC8DF4B3-BA97-4A3C-8DFC-DE508FB76D2B}" srcOrd="3" destOrd="0" presId="urn:microsoft.com/office/officeart/2009/3/layout/HorizontalOrganizationChart"/>
    <dgm:cxn modelId="{F3D5FFF1-4066-486C-90D0-FDE041921C75}" type="presParOf" srcId="{EC8DF4B3-BA97-4A3C-8DFC-DE508FB76D2B}" destId="{FD15AEB0-D712-43C8-B884-98D10B48BD23}" srcOrd="0" destOrd="0" presId="urn:microsoft.com/office/officeart/2009/3/layout/HorizontalOrganizationChart"/>
    <dgm:cxn modelId="{85C18466-927F-40FA-B50F-76FBE0A28BBD}" type="presParOf" srcId="{FD15AEB0-D712-43C8-B884-98D10B48BD23}" destId="{8D85F26F-C35E-4D1F-A6FA-9BEA5A60723C}" srcOrd="0" destOrd="0" presId="urn:microsoft.com/office/officeart/2009/3/layout/HorizontalOrganizationChart"/>
    <dgm:cxn modelId="{65E58469-02E5-4D54-A17B-2C7E41EC0B02}" type="presParOf" srcId="{FD15AEB0-D712-43C8-B884-98D10B48BD23}" destId="{14481872-54ED-4066-B39F-551AEA149105}" srcOrd="1" destOrd="0" presId="urn:microsoft.com/office/officeart/2009/3/layout/HorizontalOrganizationChart"/>
    <dgm:cxn modelId="{1C0AC869-FCCA-4D44-945A-8E60A4B71489}" type="presParOf" srcId="{EC8DF4B3-BA97-4A3C-8DFC-DE508FB76D2B}" destId="{2064F08C-50D7-4B38-896B-CA3ABFAB3CAA}" srcOrd="1" destOrd="0" presId="urn:microsoft.com/office/officeart/2009/3/layout/HorizontalOrganizationChart"/>
    <dgm:cxn modelId="{AC8A8AA7-7A97-4F09-8A43-41E3FCB76A23}" type="presParOf" srcId="{EC8DF4B3-BA97-4A3C-8DFC-DE508FB76D2B}" destId="{C3CE3ACA-5890-40F6-B45C-A977C228B4D7}" srcOrd="2" destOrd="0" presId="urn:microsoft.com/office/officeart/2009/3/layout/HorizontalOrganizationChart"/>
    <dgm:cxn modelId="{57288F65-6DDE-422E-9321-3B031B728031}" type="presParOf" srcId="{9E308E6F-674B-44C6-B270-E7116E31B36B}" destId="{17E424DF-ECFF-4608-9C77-D89AA5CB424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C89A8E3-E467-47A5-A5D7-08E012C4A1A7}" type="doc">
      <dgm:prSet loTypeId="urn:microsoft.com/office/officeart/2005/8/layout/target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078DC23D-DF01-4926-8482-C700F694245D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A small-vessel vasculitis with an incidence of about 1 per 1 000 000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D0CC5D68-3DA7-4D33-913B-CD636C04AFDB}" type="parTrans" cxnId="{F0D1F53D-278B-435E-9B33-E1F0B69EA97B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BE4F30BC-61F4-4CA6-A6BC-067A72517EF3}" type="sibTrans" cxnId="{F0D1F53D-278B-435E-9B33-E1F0B69EA97B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8B787102-306A-4573-A3DC-6FA0C849B54A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Some patients have a prodromal period for many years, characterised by allergic rhinitis, nasal polyposis and late-onset asthma that is often difficult to control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B6E61B5C-A8EA-4E32-99C1-179B55CA8B54}" type="parTrans" cxnId="{20EF71D2-0184-4407-8045-E7DF853B22E7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F66B5AF9-10E0-43B5-80F0-9217C609A1D4}" type="sibTrans" cxnId="{20EF71D2-0184-4407-8045-E7DF853B22E7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E5E10671-6F6E-430A-9F72-A01E24CF1869}" type="pres">
      <dgm:prSet presAssocID="{BC89A8E3-E467-47A5-A5D7-08E012C4A1A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E2FF07B-C8A6-4081-AF94-3BF5B8BB8463}" type="pres">
      <dgm:prSet presAssocID="{078DC23D-DF01-4926-8482-C700F694245D}" presName="circle1" presStyleLbl="node1" presStyleIdx="0" presStyleCnt="2"/>
      <dgm:spPr/>
    </dgm:pt>
    <dgm:pt modelId="{BB42051E-26CE-47A5-8106-E5D054E52E19}" type="pres">
      <dgm:prSet presAssocID="{078DC23D-DF01-4926-8482-C700F694245D}" presName="space" presStyleCnt="0"/>
      <dgm:spPr/>
    </dgm:pt>
    <dgm:pt modelId="{AD701C18-FF7F-4ABD-B2D5-E779085A7B87}" type="pres">
      <dgm:prSet presAssocID="{078DC23D-DF01-4926-8482-C700F694245D}" presName="rect1" presStyleLbl="alignAcc1" presStyleIdx="0" presStyleCnt="2"/>
      <dgm:spPr/>
    </dgm:pt>
    <dgm:pt modelId="{F8D11509-BD3E-444B-94EE-2F6D288313CE}" type="pres">
      <dgm:prSet presAssocID="{8B787102-306A-4573-A3DC-6FA0C849B54A}" presName="vertSpace2" presStyleLbl="node1" presStyleIdx="0" presStyleCnt="2"/>
      <dgm:spPr/>
    </dgm:pt>
    <dgm:pt modelId="{670D2B22-0130-44CB-A845-E7F6E8D047A1}" type="pres">
      <dgm:prSet presAssocID="{8B787102-306A-4573-A3DC-6FA0C849B54A}" presName="circle2" presStyleLbl="node1" presStyleIdx="1" presStyleCnt="2"/>
      <dgm:spPr/>
    </dgm:pt>
    <dgm:pt modelId="{FE6F865C-F0EE-49A6-BC8E-C4EFEB550AEA}" type="pres">
      <dgm:prSet presAssocID="{8B787102-306A-4573-A3DC-6FA0C849B54A}" presName="rect2" presStyleLbl="alignAcc1" presStyleIdx="1" presStyleCnt="2"/>
      <dgm:spPr/>
    </dgm:pt>
    <dgm:pt modelId="{DDB5AC1B-753B-4B39-BC95-34783E77F5DB}" type="pres">
      <dgm:prSet presAssocID="{078DC23D-DF01-4926-8482-C700F694245D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CC7F85B3-9196-4588-8D53-41016522686E}" type="pres">
      <dgm:prSet presAssocID="{8B787102-306A-4573-A3DC-6FA0C849B54A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B4B47117-D258-4231-B61E-790E0E66FDD9}" type="presOf" srcId="{8B787102-306A-4573-A3DC-6FA0C849B54A}" destId="{CC7F85B3-9196-4588-8D53-41016522686E}" srcOrd="1" destOrd="0" presId="urn:microsoft.com/office/officeart/2005/8/layout/target3"/>
    <dgm:cxn modelId="{F0D1F53D-278B-435E-9B33-E1F0B69EA97B}" srcId="{BC89A8E3-E467-47A5-A5D7-08E012C4A1A7}" destId="{078DC23D-DF01-4926-8482-C700F694245D}" srcOrd="0" destOrd="0" parTransId="{D0CC5D68-3DA7-4D33-913B-CD636C04AFDB}" sibTransId="{BE4F30BC-61F4-4CA6-A6BC-067A72517EF3}"/>
    <dgm:cxn modelId="{B82E1F50-A07C-4213-B3F3-D376E6EE3D6E}" type="presOf" srcId="{BC89A8E3-E467-47A5-A5D7-08E012C4A1A7}" destId="{E5E10671-6F6E-430A-9F72-A01E24CF1869}" srcOrd="0" destOrd="0" presId="urn:microsoft.com/office/officeart/2005/8/layout/target3"/>
    <dgm:cxn modelId="{0262D676-07D4-43F4-8CDF-1F76AD2A1ADE}" type="presOf" srcId="{078DC23D-DF01-4926-8482-C700F694245D}" destId="{DDB5AC1B-753B-4B39-BC95-34783E77F5DB}" srcOrd="1" destOrd="0" presId="urn:microsoft.com/office/officeart/2005/8/layout/target3"/>
    <dgm:cxn modelId="{8CAD93CE-1CF7-4419-8CDF-6CD251A74623}" type="presOf" srcId="{8B787102-306A-4573-A3DC-6FA0C849B54A}" destId="{FE6F865C-F0EE-49A6-BC8E-C4EFEB550AEA}" srcOrd="0" destOrd="0" presId="urn:microsoft.com/office/officeart/2005/8/layout/target3"/>
    <dgm:cxn modelId="{20EF71D2-0184-4407-8045-E7DF853B22E7}" srcId="{BC89A8E3-E467-47A5-A5D7-08E012C4A1A7}" destId="{8B787102-306A-4573-A3DC-6FA0C849B54A}" srcOrd="1" destOrd="0" parTransId="{B6E61B5C-A8EA-4E32-99C1-179B55CA8B54}" sibTransId="{F66B5AF9-10E0-43B5-80F0-9217C609A1D4}"/>
    <dgm:cxn modelId="{C35B9AD9-1F21-4A16-AC3A-A5B1D9272620}" type="presOf" srcId="{078DC23D-DF01-4926-8482-C700F694245D}" destId="{AD701C18-FF7F-4ABD-B2D5-E779085A7B87}" srcOrd="0" destOrd="0" presId="urn:microsoft.com/office/officeart/2005/8/layout/target3"/>
    <dgm:cxn modelId="{DD70BF6B-F16F-4844-B826-08172226172B}" type="presParOf" srcId="{E5E10671-6F6E-430A-9F72-A01E24CF1869}" destId="{AE2FF07B-C8A6-4081-AF94-3BF5B8BB8463}" srcOrd="0" destOrd="0" presId="urn:microsoft.com/office/officeart/2005/8/layout/target3"/>
    <dgm:cxn modelId="{E8832B72-7CE7-4A0C-B28A-B9F18A5FBCD3}" type="presParOf" srcId="{E5E10671-6F6E-430A-9F72-A01E24CF1869}" destId="{BB42051E-26CE-47A5-8106-E5D054E52E19}" srcOrd="1" destOrd="0" presId="urn:microsoft.com/office/officeart/2005/8/layout/target3"/>
    <dgm:cxn modelId="{3549F3F6-315A-4D0B-BE4C-86AB1B8628E7}" type="presParOf" srcId="{E5E10671-6F6E-430A-9F72-A01E24CF1869}" destId="{AD701C18-FF7F-4ABD-B2D5-E779085A7B87}" srcOrd="2" destOrd="0" presId="urn:microsoft.com/office/officeart/2005/8/layout/target3"/>
    <dgm:cxn modelId="{D153FEC4-861B-4BF5-8D67-182444526CFE}" type="presParOf" srcId="{E5E10671-6F6E-430A-9F72-A01E24CF1869}" destId="{F8D11509-BD3E-444B-94EE-2F6D288313CE}" srcOrd="3" destOrd="0" presId="urn:microsoft.com/office/officeart/2005/8/layout/target3"/>
    <dgm:cxn modelId="{ACC593F3-E341-4595-A39F-A0C12289876C}" type="presParOf" srcId="{E5E10671-6F6E-430A-9F72-A01E24CF1869}" destId="{670D2B22-0130-44CB-A845-E7F6E8D047A1}" srcOrd="4" destOrd="0" presId="urn:microsoft.com/office/officeart/2005/8/layout/target3"/>
    <dgm:cxn modelId="{7B946237-A32F-4557-B5EF-E79FDF9ADD88}" type="presParOf" srcId="{E5E10671-6F6E-430A-9F72-A01E24CF1869}" destId="{FE6F865C-F0EE-49A6-BC8E-C4EFEB550AEA}" srcOrd="5" destOrd="0" presId="urn:microsoft.com/office/officeart/2005/8/layout/target3"/>
    <dgm:cxn modelId="{8157FCA0-AC75-4BAF-85F5-7DDF5A10F891}" type="presParOf" srcId="{E5E10671-6F6E-430A-9F72-A01E24CF1869}" destId="{DDB5AC1B-753B-4B39-BC95-34783E77F5DB}" srcOrd="6" destOrd="0" presId="urn:microsoft.com/office/officeart/2005/8/layout/target3"/>
    <dgm:cxn modelId="{4B06030B-9C34-4302-B6B2-1A8AE706AD84}" type="presParOf" srcId="{E5E10671-6F6E-430A-9F72-A01E24CF1869}" destId="{CC7F85B3-9196-4588-8D53-41016522686E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8FF263-9E00-4BDA-BA4C-37830629CB3F}" type="doc">
      <dgm:prSet loTypeId="urn:microsoft.com/office/officeart/2005/8/layout/target2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pPr rtl="1"/>
          <a:endParaRPr lang="ar-IQ"/>
        </a:p>
      </dgm:t>
    </dgm:pt>
    <dgm:pt modelId="{050C7DC5-B45A-474B-BE79-C1FB0A8A9825}">
      <dgm:prSet custT="1"/>
      <dgm:spPr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The spectrum of these disorders ranging from  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D2BC0C1A-B9BD-4859-92B4-13714E2A8516}" type="parTrans" cxnId="{61A11B1F-0DD0-4ADA-A578-D88F120748FB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EDA0D5DD-15E9-424B-AD6E-438F83110FFE}" type="sibTrans" cxnId="{61A11B1F-0DD0-4ADA-A578-D88F120748FB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FC2D66A9-9DAE-46AA-A306-FA17C341340F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Mild and transient disease affecting only the skin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C0AB9E1D-7192-4655-AE37-8B2F9ED3B49C}" type="parTrans" cxnId="{0B025B6B-105A-41BA-8C42-505E6BAB70BB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BA36470B-0358-4253-B3B5-145BD561183F}" type="sibTrans" cxnId="{0B025B6B-105A-41BA-8C42-505E6BAB70BB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D141CB69-93FF-4F68-81AA-250FF505F9C1}">
      <dgm:prSet custT="1"/>
      <dgm:spPr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Life-threatening fulminant disease with multiple organ failure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667028DB-493A-4DF3-9E32-BD0CA55F1EE4}" type="parTrans" cxnId="{3378D0C6-4767-449E-AC97-5141A597C185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8A723746-72DC-43E5-9024-5C94D6A5C204}" type="sibTrans" cxnId="{3378D0C6-4767-449E-AC97-5141A597C185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6BDED5E0-5473-4485-B28D-ECAA83C6448C}" type="pres">
      <dgm:prSet presAssocID="{E08FF263-9E00-4BDA-BA4C-37830629CB3F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8CCF6E3F-3681-4E63-85C1-D4E8D3FE3AB5}" type="pres">
      <dgm:prSet presAssocID="{E08FF263-9E00-4BDA-BA4C-37830629CB3F}" presName="outerBox" presStyleCnt="0"/>
      <dgm:spPr/>
    </dgm:pt>
    <dgm:pt modelId="{08345600-3253-4330-960C-2169DF420B5A}" type="pres">
      <dgm:prSet presAssocID="{E08FF263-9E00-4BDA-BA4C-37830629CB3F}" presName="outerBoxParent" presStyleLbl="node1" presStyleIdx="0" presStyleCnt="1" custLinFactNeighborX="-46889" custLinFactNeighborY="16277"/>
      <dgm:spPr/>
    </dgm:pt>
    <dgm:pt modelId="{E2605B21-B2A0-40EE-B51E-E142195750B0}" type="pres">
      <dgm:prSet presAssocID="{E08FF263-9E00-4BDA-BA4C-37830629CB3F}" presName="outerBoxChildren" presStyleCnt="0"/>
      <dgm:spPr/>
    </dgm:pt>
    <dgm:pt modelId="{7AFB841F-9E9C-4074-BE5D-F0E0E5BCDCCF}" type="pres">
      <dgm:prSet presAssocID="{FC2D66A9-9DAE-46AA-A306-FA17C341340F}" presName="oChild" presStyleLbl="fgAcc1" presStyleIdx="0" presStyleCnt="2">
        <dgm:presLayoutVars>
          <dgm:bulletEnabled val="1"/>
        </dgm:presLayoutVars>
      </dgm:prSet>
      <dgm:spPr/>
    </dgm:pt>
    <dgm:pt modelId="{A7C34D36-68FF-417F-AC78-B6AC05E192F8}" type="pres">
      <dgm:prSet presAssocID="{BA36470B-0358-4253-B3B5-145BD561183F}" presName="outerSibTrans" presStyleCnt="0"/>
      <dgm:spPr/>
    </dgm:pt>
    <dgm:pt modelId="{2A06FF6D-CC1C-4621-A032-1F096E120FA1}" type="pres">
      <dgm:prSet presAssocID="{D141CB69-93FF-4F68-81AA-250FF505F9C1}" presName="oChild" presStyleLbl="fgAcc1" presStyleIdx="1" presStyleCnt="2">
        <dgm:presLayoutVars>
          <dgm:bulletEnabled val="1"/>
        </dgm:presLayoutVars>
      </dgm:prSet>
      <dgm:spPr/>
    </dgm:pt>
  </dgm:ptLst>
  <dgm:cxnLst>
    <dgm:cxn modelId="{61A11B1F-0DD0-4ADA-A578-D88F120748FB}" srcId="{E08FF263-9E00-4BDA-BA4C-37830629CB3F}" destId="{050C7DC5-B45A-474B-BE79-C1FB0A8A9825}" srcOrd="0" destOrd="0" parTransId="{D2BC0C1A-B9BD-4859-92B4-13714E2A8516}" sibTransId="{EDA0D5DD-15E9-424B-AD6E-438F83110FFE}"/>
    <dgm:cxn modelId="{6B5AFF40-6523-438F-A12C-03B79B815B67}" type="presOf" srcId="{E08FF263-9E00-4BDA-BA4C-37830629CB3F}" destId="{6BDED5E0-5473-4485-B28D-ECAA83C6448C}" srcOrd="0" destOrd="0" presId="urn:microsoft.com/office/officeart/2005/8/layout/target2"/>
    <dgm:cxn modelId="{F96E4768-5B25-439E-B179-69BB868FC8F1}" type="presOf" srcId="{D141CB69-93FF-4F68-81AA-250FF505F9C1}" destId="{2A06FF6D-CC1C-4621-A032-1F096E120FA1}" srcOrd="0" destOrd="0" presId="urn:microsoft.com/office/officeart/2005/8/layout/target2"/>
    <dgm:cxn modelId="{0B025B6B-105A-41BA-8C42-505E6BAB70BB}" srcId="{050C7DC5-B45A-474B-BE79-C1FB0A8A9825}" destId="{FC2D66A9-9DAE-46AA-A306-FA17C341340F}" srcOrd="0" destOrd="0" parTransId="{C0AB9E1D-7192-4655-AE37-8B2F9ED3B49C}" sibTransId="{BA36470B-0358-4253-B3B5-145BD561183F}"/>
    <dgm:cxn modelId="{B6F9A86E-1030-4E2B-8088-71B6EE6AF0D9}" type="presOf" srcId="{050C7DC5-B45A-474B-BE79-C1FB0A8A9825}" destId="{08345600-3253-4330-960C-2169DF420B5A}" srcOrd="0" destOrd="0" presId="urn:microsoft.com/office/officeart/2005/8/layout/target2"/>
    <dgm:cxn modelId="{3378D0C6-4767-449E-AC97-5141A597C185}" srcId="{050C7DC5-B45A-474B-BE79-C1FB0A8A9825}" destId="{D141CB69-93FF-4F68-81AA-250FF505F9C1}" srcOrd="1" destOrd="0" parTransId="{667028DB-493A-4DF3-9E32-BD0CA55F1EE4}" sibTransId="{8A723746-72DC-43E5-9024-5C94D6A5C204}"/>
    <dgm:cxn modelId="{2CF060E7-72CB-490D-993C-2C13C209A9D5}" type="presOf" srcId="{FC2D66A9-9DAE-46AA-A306-FA17C341340F}" destId="{7AFB841F-9E9C-4074-BE5D-F0E0E5BCDCCF}" srcOrd="0" destOrd="0" presId="urn:microsoft.com/office/officeart/2005/8/layout/target2"/>
    <dgm:cxn modelId="{ED2C5ABD-69C9-4E44-930A-C1447092B8B8}" type="presParOf" srcId="{6BDED5E0-5473-4485-B28D-ECAA83C6448C}" destId="{8CCF6E3F-3681-4E63-85C1-D4E8D3FE3AB5}" srcOrd="0" destOrd="0" presId="urn:microsoft.com/office/officeart/2005/8/layout/target2"/>
    <dgm:cxn modelId="{B0BC2374-ED84-499F-994C-84AF0C690760}" type="presParOf" srcId="{8CCF6E3F-3681-4E63-85C1-D4E8D3FE3AB5}" destId="{08345600-3253-4330-960C-2169DF420B5A}" srcOrd="0" destOrd="0" presId="urn:microsoft.com/office/officeart/2005/8/layout/target2"/>
    <dgm:cxn modelId="{00C2E67C-3CCC-4EF4-ABFA-067861AC30EE}" type="presParOf" srcId="{8CCF6E3F-3681-4E63-85C1-D4E8D3FE3AB5}" destId="{E2605B21-B2A0-40EE-B51E-E142195750B0}" srcOrd="1" destOrd="0" presId="urn:microsoft.com/office/officeart/2005/8/layout/target2"/>
    <dgm:cxn modelId="{C920FFB7-4AA3-4F03-984F-0236B40FDC5A}" type="presParOf" srcId="{E2605B21-B2A0-40EE-B51E-E142195750B0}" destId="{7AFB841F-9E9C-4074-BE5D-F0E0E5BCDCCF}" srcOrd="0" destOrd="0" presId="urn:microsoft.com/office/officeart/2005/8/layout/target2"/>
    <dgm:cxn modelId="{7BEE3C06-46B3-46B4-86C6-7A491706BD5F}" type="presParOf" srcId="{E2605B21-B2A0-40EE-B51E-E142195750B0}" destId="{A7C34D36-68FF-417F-AC78-B6AC05E192F8}" srcOrd="1" destOrd="0" presId="urn:microsoft.com/office/officeart/2005/8/layout/target2"/>
    <dgm:cxn modelId="{98FB3AD9-2297-4A0E-A4D2-AEF0FF83C4EE}" type="presParOf" srcId="{E2605B21-B2A0-40EE-B51E-E142195750B0}" destId="{2A06FF6D-CC1C-4621-A032-1F096E120FA1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C8E3C8E-5F02-4B28-B98D-7BAB3BE63D4A}" type="doc">
      <dgm:prSet loTypeId="urn:microsoft.com/office/officeart/2005/8/layout/lProcess2" loCatId="list" qsTypeId="urn:microsoft.com/office/officeart/2005/8/quickstyle/simple3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</dgm:spPr>
      <dgm:t>
        <a:bodyPr/>
        <a:lstStyle/>
        <a:p>
          <a:pPr rtl="1"/>
          <a:endParaRPr lang="ar-IQ"/>
        </a:p>
      </dgm:t>
    </dgm:pt>
    <dgm:pt modelId="{538AD707-4DE2-43A9-801D-EB409E822EFC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en-US" dirty="0">
              <a:latin typeface="Arial Rounded MT Bold" panose="020F0704030504030204" pitchFamily="34" charset="0"/>
            </a:rPr>
            <a:t>The typical acute presentation is with a triad of </a:t>
          </a:r>
          <a:endParaRPr lang="ar-IQ" dirty="0">
            <a:latin typeface="Arial Rounded MT Bold" panose="020F0704030504030204" pitchFamily="34" charset="0"/>
          </a:endParaRPr>
        </a:p>
      </dgm:t>
    </dgm:pt>
    <dgm:pt modelId="{850DB2FA-F3F9-42EF-A8D2-B343459B50CF}" type="parTrans" cxnId="{7CD586E0-880F-49CC-B179-3F9E0C341A9A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582F37CC-7517-4005-AE5A-D2B537967385}" type="sibTrans" cxnId="{7CD586E0-880F-49CC-B179-3F9E0C341A9A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201D3813-CBE4-4F93-A364-6B3560D78878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en-US" dirty="0">
              <a:latin typeface="Arial Rounded MT Bold" panose="020F0704030504030204" pitchFamily="34" charset="0"/>
            </a:rPr>
            <a:t>Skin Lesions (purpura or nodules)</a:t>
          </a:r>
          <a:endParaRPr lang="ar-IQ" dirty="0">
            <a:latin typeface="Arial Rounded MT Bold" panose="020F0704030504030204" pitchFamily="34" charset="0"/>
          </a:endParaRPr>
        </a:p>
      </dgm:t>
    </dgm:pt>
    <dgm:pt modelId="{AD3B118C-01A4-4193-9E26-2CA478356F58}" type="parTrans" cxnId="{931AF593-811C-4DD1-BE1B-A689936BB0CE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2113C40E-3719-4009-8E63-AE2B542B4EF4}" type="sibTrans" cxnId="{931AF593-811C-4DD1-BE1B-A689936BB0CE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A6A8EFD2-82BE-4BE9-A937-8EC813EB80F4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en-US" dirty="0">
              <a:latin typeface="Arial Rounded MT Bold" panose="020F0704030504030204" pitchFamily="34" charset="0"/>
            </a:rPr>
            <a:t>Asymmetric Mononeuritis Multiplex </a:t>
          </a:r>
          <a:endParaRPr lang="ar-IQ" dirty="0">
            <a:latin typeface="Arial Rounded MT Bold" panose="020F0704030504030204" pitchFamily="34" charset="0"/>
          </a:endParaRPr>
        </a:p>
      </dgm:t>
    </dgm:pt>
    <dgm:pt modelId="{5A039D4B-D16A-4C1F-B0A7-0F7F6C46BC98}" type="parTrans" cxnId="{642C5AEC-AEE8-4CA7-BD1E-4B9724AC2E87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09F2F18D-CD1E-4E4E-B099-30213269FD2E}" type="sibTrans" cxnId="{642C5AEC-AEE8-4CA7-BD1E-4B9724AC2E87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318EF118-B2CE-461A-AB1A-BEACC276040F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en-US" dirty="0">
              <a:latin typeface="Arial Rounded MT Bold" panose="020F0704030504030204" pitchFamily="34" charset="0"/>
            </a:rPr>
            <a:t>Eosinophilia</a:t>
          </a:r>
          <a:endParaRPr lang="ar-IQ" dirty="0">
            <a:latin typeface="Arial Rounded MT Bold" panose="020F0704030504030204" pitchFamily="34" charset="0"/>
          </a:endParaRPr>
        </a:p>
      </dgm:t>
    </dgm:pt>
    <dgm:pt modelId="{B6F6691E-A4F7-48C8-8B8D-12A2F4B92C89}" type="parTrans" cxnId="{A662AB01-1232-495D-95AE-9055D38D2025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F9736E22-4A21-4E4B-8A5C-ABAF586E1094}" type="sibTrans" cxnId="{A662AB01-1232-495D-95AE-9055D38D2025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FAA4D523-33C3-45FC-85D0-E61D5C30392B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en-US" dirty="0">
              <a:latin typeface="Arial Rounded MT Bold" panose="020F0704030504030204" pitchFamily="34" charset="0"/>
            </a:rPr>
            <a:t>Pulmonary Infiltrates and Pleural or Pericardial Effusions (Serositis)</a:t>
          </a:r>
          <a:endParaRPr lang="ar-IQ" dirty="0">
            <a:latin typeface="Arial Rounded MT Bold" panose="020F0704030504030204" pitchFamily="34" charset="0"/>
          </a:endParaRPr>
        </a:p>
      </dgm:t>
    </dgm:pt>
    <dgm:pt modelId="{35675888-C356-48AB-8A28-15B4BE5D160A}" type="parTrans" cxnId="{9642638D-6DE9-449F-9D33-D7DD7D8EFC3C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339BF169-11B4-42BD-9657-706FADD5027F}" type="sibTrans" cxnId="{9642638D-6DE9-449F-9D33-D7DD7D8EFC3C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B00A4D37-B41D-47F0-B644-36369D074DBC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en-US" b="0" i="0" dirty="0">
              <a:latin typeface="Arial Rounded MT Bold" panose="020F0704030504030204" pitchFamily="34" charset="0"/>
            </a:rPr>
            <a:t>Mesenteric Vasculitis (50%)</a:t>
          </a:r>
          <a:br>
            <a:rPr lang="en-US" dirty="0">
              <a:latin typeface="Arial Rounded MT Bold" panose="020F0704030504030204" pitchFamily="34" charset="0"/>
            </a:rPr>
          </a:br>
          <a:endParaRPr lang="ar-IQ" dirty="0">
            <a:latin typeface="Arial Rounded MT Bold" panose="020F0704030504030204" pitchFamily="34" charset="0"/>
          </a:endParaRPr>
        </a:p>
      </dgm:t>
    </dgm:pt>
    <dgm:pt modelId="{26CFAE73-CBAE-4AC5-9562-7E712EDA1BE9}" type="parTrans" cxnId="{1E98CAF2-0034-4E5B-8263-B0210007E1C9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38FA386D-91DD-4577-9ACA-6AE0FD7D9EAC}" type="sibTrans" cxnId="{1E98CAF2-0034-4E5B-8263-B0210007E1C9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DE054463-4227-42C6-81EC-B92F599CF7D5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en-US" dirty="0">
              <a:latin typeface="Arial Rounded MT Bold" panose="020F0704030504030204" pitchFamily="34" charset="0"/>
            </a:rPr>
            <a:t>Other features  </a:t>
          </a:r>
          <a:endParaRPr lang="ar-IQ" dirty="0">
            <a:latin typeface="Arial Rounded MT Bold" panose="020F0704030504030204" pitchFamily="34" charset="0"/>
          </a:endParaRPr>
        </a:p>
      </dgm:t>
    </dgm:pt>
    <dgm:pt modelId="{1F705538-34DE-49DB-B0C6-3E384F3AF841}" type="parTrans" cxnId="{8D6B1018-9518-415F-9E58-729A5C2F48D1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12C832E2-A3E4-473E-9CB1-4941A9457B3B}" type="sibTrans" cxnId="{8D6B1018-9518-415F-9E58-729A5C2F48D1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A9CAD898-F713-4F56-A8E8-E897FB5B8B9B}" type="pres">
      <dgm:prSet presAssocID="{6C8E3C8E-5F02-4B28-B98D-7BAB3BE63D4A}" presName="theList" presStyleCnt="0">
        <dgm:presLayoutVars>
          <dgm:dir/>
          <dgm:animLvl val="lvl"/>
          <dgm:resizeHandles val="exact"/>
        </dgm:presLayoutVars>
      </dgm:prSet>
      <dgm:spPr/>
    </dgm:pt>
    <dgm:pt modelId="{AF4788EC-2A71-4768-AD4B-70E36B5E17E9}" type="pres">
      <dgm:prSet presAssocID="{538AD707-4DE2-43A9-801D-EB409E822EFC}" presName="compNode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97A6E687-C0FB-44F7-9657-861E6250A15B}" type="pres">
      <dgm:prSet presAssocID="{538AD707-4DE2-43A9-801D-EB409E822EFC}" presName="aNode" presStyleLbl="bgShp" presStyleIdx="0" presStyleCnt="2"/>
      <dgm:spPr/>
    </dgm:pt>
    <dgm:pt modelId="{F1BA5179-0E12-4F6C-B6DD-DA92F18DA88E}" type="pres">
      <dgm:prSet presAssocID="{538AD707-4DE2-43A9-801D-EB409E822EFC}" presName="textNode" presStyleLbl="bgShp" presStyleIdx="0" presStyleCnt="2"/>
      <dgm:spPr/>
    </dgm:pt>
    <dgm:pt modelId="{C4C15A4E-6ADA-4D2B-A14C-AF03536E3624}" type="pres">
      <dgm:prSet presAssocID="{538AD707-4DE2-43A9-801D-EB409E822EFC}" presName="compChildNode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F9C6B71C-FF68-4E8F-A50D-26D67B8B35EA}" type="pres">
      <dgm:prSet presAssocID="{538AD707-4DE2-43A9-801D-EB409E822EFC}" presName="theInnerList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05CE8437-30C0-457D-B5EC-30C8C7452467}" type="pres">
      <dgm:prSet presAssocID="{201D3813-CBE4-4F93-A364-6B3560D78878}" presName="childNode" presStyleLbl="node1" presStyleIdx="0" presStyleCnt="5">
        <dgm:presLayoutVars>
          <dgm:bulletEnabled val="1"/>
        </dgm:presLayoutVars>
      </dgm:prSet>
      <dgm:spPr/>
    </dgm:pt>
    <dgm:pt modelId="{21DEE8FE-7518-4B9C-8A71-982146D0EB9B}" type="pres">
      <dgm:prSet presAssocID="{201D3813-CBE4-4F93-A364-6B3560D78878}" presName="aSpace2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6960D89D-F53B-44BA-88EF-25FFC9715C20}" type="pres">
      <dgm:prSet presAssocID="{A6A8EFD2-82BE-4BE9-A937-8EC813EB80F4}" presName="childNode" presStyleLbl="node1" presStyleIdx="1" presStyleCnt="5">
        <dgm:presLayoutVars>
          <dgm:bulletEnabled val="1"/>
        </dgm:presLayoutVars>
      </dgm:prSet>
      <dgm:spPr/>
    </dgm:pt>
    <dgm:pt modelId="{042EABA5-803D-47AD-B19F-ED940D3E7729}" type="pres">
      <dgm:prSet presAssocID="{A6A8EFD2-82BE-4BE9-A937-8EC813EB80F4}" presName="aSpace2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350F8A65-CB75-477C-98E0-AC96A7C0357D}" type="pres">
      <dgm:prSet presAssocID="{318EF118-B2CE-461A-AB1A-BEACC276040F}" presName="childNode" presStyleLbl="node1" presStyleIdx="2" presStyleCnt="5">
        <dgm:presLayoutVars>
          <dgm:bulletEnabled val="1"/>
        </dgm:presLayoutVars>
      </dgm:prSet>
      <dgm:spPr/>
    </dgm:pt>
    <dgm:pt modelId="{C0C4979F-E375-4DA6-8C86-027397CB188E}" type="pres">
      <dgm:prSet presAssocID="{538AD707-4DE2-43A9-801D-EB409E822EFC}" presName="aSpace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F0732D4C-8D2F-4FF6-8CC9-F07DFD2698C4}" type="pres">
      <dgm:prSet presAssocID="{DE054463-4227-42C6-81EC-B92F599CF7D5}" presName="compNode" presStyleCnt="0"/>
      <dgm:spPr/>
    </dgm:pt>
    <dgm:pt modelId="{309CD33F-C71F-42CB-A62D-03B56505B762}" type="pres">
      <dgm:prSet presAssocID="{DE054463-4227-42C6-81EC-B92F599CF7D5}" presName="aNode" presStyleLbl="bgShp" presStyleIdx="1" presStyleCnt="2"/>
      <dgm:spPr/>
    </dgm:pt>
    <dgm:pt modelId="{C5E0DBBB-2405-4D04-9CD7-C31AC694C926}" type="pres">
      <dgm:prSet presAssocID="{DE054463-4227-42C6-81EC-B92F599CF7D5}" presName="textNode" presStyleLbl="bgShp" presStyleIdx="1" presStyleCnt="2"/>
      <dgm:spPr/>
    </dgm:pt>
    <dgm:pt modelId="{4197A963-0033-492D-9E99-009993F91F36}" type="pres">
      <dgm:prSet presAssocID="{DE054463-4227-42C6-81EC-B92F599CF7D5}" presName="compChildNode" presStyleCnt="0"/>
      <dgm:spPr/>
    </dgm:pt>
    <dgm:pt modelId="{CD75E8C9-AF4D-47E3-AE59-4BAFED978CC6}" type="pres">
      <dgm:prSet presAssocID="{DE054463-4227-42C6-81EC-B92F599CF7D5}" presName="theInnerList" presStyleCnt="0"/>
      <dgm:spPr/>
    </dgm:pt>
    <dgm:pt modelId="{73B6F85C-7260-4261-89F9-17D521CFECB6}" type="pres">
      <dgm:prSet presAssocID="{FAA4D523-33C3-45FC-85D0-E61D5C30392B}" presName="childNode" presStyleLbl="node1" presStyleIdx="3" presStyleCnt="5">
        <dgm:presLayoutVars>
          <dgm:bulletEnabled val="1"/>
        </dgm:presLayoutVars>
      </dgm:prSet>
      <dgm:spPr/>
    </dgm:pt>
    <dgm:pt modelId="{18592384-628B-456D-9385-8300F2804ABA}" type="pres">
      <dgm:prSet presAssocID="{FAA4D523-33C3-45FC-85D0-E61D5C30392B}" presName="aSpace2" presStyleCnt="0"/>
      <dgm:spPr/>
    </dgm:pt>
    <dgm:pt modelId="{A39EE726-B78C-47C4-AB7A-F7767385E075}" type="pres">
      <dgm:prSet presAssocID="{B00A4D37-B41D-47F0-B644-36369D074DBC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A662AB01-1232-495D-95AE-9055D38D2025}" srcId="{538AD707-4DE2-43A9-801D-EB409E822EFC}" destId="{318EF118-B2CE-461A-AB1A-BEACC276040F}" srcOrd="2" destOrd="0" parTransId="{B6F6691E-A4F7-48C8-8B8D-12A2F4B92C89}" sibTransId="{F9736E22-4A21-4E4B-8A5C-ABAF586E1094}"/>
    <dgm:cxn modelId="{8D6B1018-9518-415F-9E58-729A5C2F48D1}" srcId="{6C8E3C8E-5F02-4B28-B98D-7BAB3BE63D4A}" destId="{DE054463-4227-42C6-81EC-B92F599CF7D5}" srcOrd="1" destOrd="0" parTransId="{1F705538-34DE-49DB-B0C6-3E384F3AF841}" sibTransId="{12C832E2-A3E4-473E-9CB1-4941A9457B3B}"/>
    <dgm:cxn modelId="{8E639B2D-DC0A-46A9-B7B5-86B027CC905D}" type="presOf" srcId="{A6A8EFD2-82BE-4BE9-A937-8EC813EB80F4}" destId="{6960D89D-F53B-44BA-88EF-25FFC9715C20}" srcOrd="0" destOrd="0" presId="urn:microsoft.com/office/officeart/2005/8/layout/lProcess2"/>
    <dgm:cxn modelId="{C83BF92D-9BDA-4A5B-86D8-2C826FAE4C1D}" type="presOf" srcId="{538AD707-4DE2-43A9-801D-EB409E822EFC}" destId="{F1BA5179-0E12-4F6C-B6DD-DA92F18DA88E}" srcOrd="1" destOrd="0" presId="urn:microsoft.com/office/officeart/2005/8/layout/lProcess2"/>
    <dgm:cxn modelId="{5F3E245B-CB8B-4E79-8BFC-E28E36FEA197}" type="presOf" srcId="{538AD707-4DE2-43A9-801D-EB409E822EFC}" destId="{97A6E687-C0FB-44F7-9657-861E6250A15B}" srcOrd="0" destOrd="0" presId="urn:microsoft.com/office/officeart/2005/8/layout/lProcess2"/>
    <dgm:cxn modelId="{9642638D-6DE9-449F-9D33-D7DD7D8EFC3C}" srcId="{DE054463-4227-42C6-81EC-B92F599CF7D5}" destId="{FAA4D523-33C3-45FC-85D0-E61D5C30392B}" srcOrd="0" destOrd="0" parTransId="{35675888-C356-48AB-8A28-15B4BE5D160A}" sibTransId="{339BF169-11B4-42BD-9657-706FADD5027F}"/>
    <dgm:cxn modelId="{931AF593-811C-4DD1-BE1B-A689936BB0CE}" srcId="{538AD707-4DE2-43A9-801D-EB409E822EFC}" destId="{201D3813-CBE4-4F93-A364-6B3560D78878}" srcOrd="0" destOrd="0" parTransId="{AD3B118C-01A4-4193-9E26-2CA478356F58}" sibTransId="{2113C40E-3719-4009-8E63-AE2B542B4EF4}"/>
    <dgm:cxn modelId="{F1496298-1FCD-4857-B733-A042637B5DF0}" type="presOf" srcId="{201D3813-CBE4-4F93-A364-6B3560D78878}" destId="{05CE8437-30C0-457D-B5EC-30C8C7452467}" srcOrd="0" destOrd="0" presId="urn:microsoft.com/office/officeart/2005/8/layout/lProcess2"/>
    <dgm:cxn modelId="{65279F9B-225A-4AF4-B4E4-4A9C56987B93}" type="presOf" srcId="{FAA4D523-33C3-45FC-85D0-E61D5C30392B}" destId="{73B6F85C-7260-4261-89F9-17D521CFECB6}" srcOrd="0" destOrd="0" presId="urn:microsoft.com/office/officeart/2005/8/layout/lProcess2"/>
    <dgm:cxn modelId="{3D2B53A8-A547-4AF3-9671-C41DAA0DF1F8}" type="presOf" srcId="{B00A4D37-B41D-47F0-B644-36369D074DBC}" destId="{A39EE726-B78C-47C4-AB7A-F7767385E075}" srcOrd="0" destOrd="0" presId="urn:microsoft.com/office/officeart/2005/8/layout/lProcess2"/>
    <dgm:cxn modelId="{6A5856AD-CB06-4562-82CF-AE510E7E6BD0}" type="presOf" srcId="{6C8E3C8E-5F02-4B28-B98D-7BAB3BE63D4A}" destId="{A9CAD898-F713-4F56-A8E8-E897FB5B8B9B}" srcOrd="0" destOrd="0" presId="urn:microsoft.com/office/officeart/2005/8/layout/lProcess2"/>
    <dgm:cxn modelId="{E46F5EBA-D230-4E7A-907D-632765EF2A53}" type="presOf" srcId="{318EF118-B2CE-461A-AB1A-BEACC276040F}" destId="{350F8A65-CB75-477C-98E0-AC96A7C0357D}" srcOrd="0" destOrd="0" presId="urn:microsoft.com/office/officeart/2005/8/layout/lProcess2"/>
    <dgm:cxn modelId="{DDFA5EBF-627B-4888-B318-1F62D7143C2E}" type="presOf" srcId="{DE054463-4227-42C6-81EC-B92F599CF7D5}" destId="{309CD33F-C71F-42CB-A62D-03B56505B762}" srcOrd="0" destOrd="0" presId="urn:microsoft.com/office/officeart/2005/8/layout/lProcess2"/>
    <dgm:cxn modelId="{7CD586E0-880F-49CC-B179-3F9E0C341A9A}" srcId="{6C8E3C8E-5F02-4B28-B98D-7BAB3BE63D4A}" destId="{538AD707-4DE2-43A9-801D-EB409E822EFC}" srcOrd="0" destOrd="0" parTransId="{850DB2FA-F3F9-42EF-A8D2-B343459B50CF}" sibTransId="{582F37CC-7517-4005-AE5A-D2B537967385}"/>
    <dgm:cxn modelId="{642C5AEC-AEE8-4CA7-BD1E-4B9724AC2E87}" srcId="{538AD707-4DE2-43A9-801D-EB409E822EFC}" destId="{A6A8EFD2-82BE-4BE9-A937-8EC813EB80F4}" srcOrd="1" destOrd="0" parTransId="{5A039D4B-D16A-4C1F-B0A7-0F7F6C46BC98}" sibTransId="{09F2F18D-CD1E-4E4E-B099-30213269FD2E}"/>
    <dgm:cxn modelId="{1E98CAF2-0034-4E5B-8263-B0210007E1C9}" srcId="{DE054463-4227-42C6-81EC-B92F599CF7D5}" destId="{B00A4D37-B41D-47F0-B644-36369D074DBC}" srcOrd="1" destOrd="0" parTransId="{26CFAE73-CBAE-4AC5-9562-7E712EDA1BE9}" sibTransId="{38FA386D-91DD-4577-9ACA-6AE0FD7D9EAC}"/>
    <dgm:cxn modelId="{DB7CE8F9-F3B3-4CE2-AACB-1E40550AA9BC}" type="presOf" srcId="{DE054463-4227-42C6-81EC-B92F599CF7D5}" destId="{C5E0DBBB-2405-4D04-9CD7-C31AC694C926}" srcOrd="1" destOrd="0" presId="urn:microsoft.com/office/officeart/2005/8/layout/lProcess2"/>
    <dgm:cxn modelId="{9FA4C515-F2E9-4B7A-9F5E-5C26E54341F6}" type="presParOf" srcId="{A9CAD898-F713-4F56-A8E8-E897FB5B8B9B}" destId="{AF4788EC-2A71-4768-AD4B-70E36B5E17E9}" srcOrd="0" destOrd="0" presId="urn:microsoft.com/office/officeart/2005/8/layout/lProcess2"/>
    <dgm:cxn modelId="{A513B7BC-D6C2-4ECC-9AFE-80458293FD15}" type="presParOf" srcId="{AF4788EC-2A71-4768-AD4B-70E36B5E17E9}" destId="{97A6E687-C0FB-44F7-9657-861E6250A15B}" srcOrd="0" destOrd="0" presId="urn:microsoft.com/office/officeart/2005/8/layout/lProcess2"/>
    <dgm:cxn modelId="{D5E8F966-CBAB-4531-BDAC-F9AC4AAEEE5D}" type="presParOf" srcId="{AF4788EC-2A71-4768-AD4B-70E36B5E17E9}" destId="{F1BA5179-0E12-4F6C-B6DD-DA92F18DA88E}" srcOrd="1" destOrd="0" presId="urn:microsoft.com/office/officeart/2005/8/layout/lProcess2"/>
    <dgm:cxn modelId="{11CB8C40-CEBB-42F6-974C-AE1E4C39DCE4}" type="presParOf" srcId="{AF4788EC-2A71-4768-AD4B-70E36B5E17E9}" destId="{C4C15A4E-6ADA-4D2B-A14C-AF03536E3624}" srcOrd="2" destOrd="0" presId="urn:microsoft.com/office/officeart/2005/8/layout/lProcess2"/>
    <dgm:cxn modelId="{DC32F3FB-C4CD-4A3F-81BA-A872F1E138DA}" type="presParOf" srcId="{C4C15A4E-6ADA-4D2B-A14C-AF03536E3624}" destId="{F9C6B71C-FF68-4E8F-A50D-26D67B8B35EA}" srcOrd="0" destOrd="0" presId="urn:microsoft.com/office/officeart/2005/8/layout/lProcess2"/>
    <dgm:cxn modelId="{7496D888-D724-4C1F-9478-4CB503D4858D}" type="presParOf" srcId="{F9C6B71C-FF68-4E8F-A50D-26D67B8B35EA}" destId="{05CE8437-30C0-457D-B5EC-30C8C7452467}" srcOrd="0" destOrd="0" presId="urn:microsoft.com/office/officeart/2005/8/layout/lProcess2"/>
    <dgm:cxn modelId="{777DB592-9AF7-41D5-977D-F1D3458AEC93}" type="presParOf" srcId="{F9C6B71C-FF68-4E8F-A50D-26D67B8B35EA}" destId="{21DEE8FE-7518-4B9C-8A71-982146D0EB9B}" srcOrd="1" destOrd="0" presId="urn:microsoft.com/office/officeart/2005/8/layout/lProcess2"/>
    <dgm:cxn modelId="{AF5AF6C3-DB69-4FEF-9772-03D5E923E5E6}" type="presParOf" srcId="{F9C6B71C-FF68-4E8F-A50D-26D67B8B35EA}" destId="{6960D89D-F53B-44BA-88EF-25FFC9715C20}" srcOrd="2" destOrd="0" presId="urn:microsoft.com/office/officeart/2005/8/layout/lProcess2"/>
    <dgm:cxn modelId="{64D777F2-4FF8-4922-8335-3ECBAA4D68D0}" type="presParOf" srcId="{F9C6B71C-FF68-4E8F-A50D-26D67B8B35EA}" destId="{042EABA5-803D-47AD-B19F-ED940D3E7729}" srcOrd="3" destOrd="0" presId="urn:microsoft.com/office/officeart/2005/8/layout/lProcess2"/>
    <dgm:cxn modelId="{7E64A252-D537-495B-A597-3BCBC3AA7AB4}" type="presParOf" srcId="{F9C6B71C-FF68-4E8F-A50D-26D67B8B35EA}" destId="{350F8A65-CB75-477C-98E0-AC96A7C0357D}" srcOrd="4" destOrd="0" presId="urn:microsoft.com/office/officeart/2005/8/layout/lProcess2"/>
    <dgm:cxn modelId="{1D0EC618-4DA0-49C3-AE6B-6A49082FB825}" type="presParOf" srcId="{A9CAD898-F713-4F56-A8E8-E897FB5B8B9B}" destId="{C0C4979F-E375-4DA6-8C86-027397CB188E}" srcOrd="1" destOrd="0" presId="urn:microsoft.com/office/officeart/2005/8/layout/lProcess2"/>
    <dgm:cxn modelId="{E4F5F400-4E86-48E2-9DAA-84FF2CD4215A}" type="presParOf" srcId="{A9CAD898-F713-4F56-A8E8-E897FB5B8B9B}" destId="{F0732D4C-8D2F-4FF6-8CC9-F07DFD2698C4}" srcOrd="2" destOrd="0" presId="urn:microsoft.com/office/officeart/2005/8/layout/lProcess2"/>
    <dgm:cxn modelId="{92D7B3B3-5DDC-45B7-AFCF-3119EE052062}" type="presParOf" srcId="{F0732D4C-8D2F-4FF6-8CC9-F07DFD2698C4}" destId="{309CD33F-C71F-42CB-A62D-03B56505B762}" srcOrd="0" destOrd="0" presId="urn:microsoft.com/office/officeart/2005/8/layout/lProcess2"/>
    <dgm:cxn modelId="{4A0FF214-6B39-416E-B1F0-606A15032FCF}" type="presParOf" srcId="{F0732D4C-8D2F-4FF6-8CC9-F07DFD2698C4}" destId="{C5E0DBBB-2405-4D04-9CD7-C31AC694C926}" srcOrd="1" destOrd="0" presId="urn:microsoft.com/office/officeart/2005/8/layout/lProcess2"/>
    <dgm:cxn modelId="{0AC06AE9-A8C9-41A1-8495-3DD1B19BC5DD}" type="presParOf" srcId="{F0732D4C-8D2F-4FF6-8CC9-F07DFD2698C4}" destId="{4197A963-0033-492D-9E99-009993F91F36}" srcOrd="2" destOrd="0" presId="urn:microsoft.com/office/officeart/2005/8/layout/lProcess2"/>
    <dgm:cxn modelId="{D5D743EE-0119-4C8E-9137-CD188AD8CFEE}" type="presParOf" srcId="{4197A963-0033-492D-9E99-009993F91F36}" destId="{CD75E8C9-AF4D-47E3-AE59-4BAFED978CC6}" srcOrd="0" destOrd="0" presId="urn:microsoft.com/office/officeart/2005/8/layout/lProcess2"/>
    <dgm:cxn modelId="{6DF70BFB-17C0-4C55-8C28-D10909EF5FC9}" type="presParOf" srcId="{CD75E8C9-AF4D-47E3-AE59-4BAFED978CC6}" destId="{73B6F85C-7260-4261-89F9-17D521CFECB6}" srcOrd="0" destOrd="0" presId="urn:microsoft.com/office/officeart/2005/8/layout/lProcess2"/>
    <dgm:cxn modelId="{06451471-959E-4A80-9E29-0EDEF1DF01DC}" type="presParOf" srcId="{CD75E8C9-AF4D-47E3-AE59-4BAFED978CC6}" destId="{18592384-628B-456D-9385-8300F2804ABA}" srcOrd="1" destOrd="0" presId="urn:microsoft.com/office/officeart/2005/8/layout/lProcess2"/>
    <dgm:cxn modelId="{E3DF6D42-EEAD-407B-9FE0-9A4C6ACA6D51}" type="presParOf" srcId="{CD75E8C9-AF4D-47E3-AE59-4BAFED978CC6}" destId="{A39EE726-B78C-47C4-AB7A-F7767385E07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2B8150F-02A7-48BC-AA7F-585B13ED73E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1D8E4A3D-6F2E-46C5-AF33-079B072FD9E4}">
      <dgm:prSet/>
      <dgm:spPr/>
      <dgm:t>
        <a:bodyPr/>
        <a:lstStyle/>
        <a:p>
          <a:pPr rtl="0"/>
          <a:r>
            <a:rPr lang="en-US" dirty="0">
              <a:latin typeface="Arial Rounded MT Bold" panose="020F0704030504030204" pitchFamily="34" charset="0"/>
            </a:rPr>
            <a:t>Patients with active disease have </a:t>
          </a:r>
          <a:endParaRPr lang="ar-IQ" dirty="0">
            <a:latin typeface="Arial Rounded MT Bold" panose="020F0704030504030204" pitchFamily="34" charset="0"/>
          </a:endParaRPr>
        </a:p>
      </dgm:t>
    </dgm:pt>
    <dgm:pt modelId="{B3433A7F-0BD9-4A9E-9A82-32B9F3B56568}" type="parTrans" cxnId="{54C8ED43-999D-4904-888C-BF9F1ED47CAE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79E70003-E7AD-4B5F-A802-D7C88C47A95D}" type="sibTrans" cxnId="{54C8ED43-999D-4904-888C-BF9F1ED47CAE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A9964BD7-E083-4ECD-A190-B7D9697CD547}">
      <dgm:prSet/>
      <dgm:spPr/>
      <dgm:t>
        <a:bodyPr/>
        <a:lstStyle/>
        <a:p>
          <a:pPr rtl="0"/>
          <a:r>
            <a:rPr lang="en-US">
              <a:latin typeface="Arial Rounded MT Bold" panose="020F0704030504030204" pitchFamily="34" charset="0"/>
            </a:rPr>
            <a:t>Raised ESR and CRP </a:t>
          </a:r>
          <a:endParaRPr lang="ar-IQ">
            <a:latin typeface="Arial Rounded MT Bold" panose="020F0704030504030204" pitchFamily="34" charset="0"/>
          </a:endParaRPr>
        </a:p>
      </dgm:t>
    </dgm:pt>
    <dgm:pt modelId="{925035B3-6234-4630-BAB2-24A8E0BF5102}" type="parTrans" cxnId="{DB2D6291-F040-492B-901B-F70070552020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C6A106E8-07A2-4327-8587-68EE46A87640}" type="sibTrans" cxnId="{DB2D6291-F040-492B-901B-F70070552020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D983E14F-EC79-4316-92A6-B71F3D66D7FF}">
      <dgm:prSet/>
      <dgm:spPr/>
      <dgm:t>
        <a:bodyPr/>
        <a:lstStyle/>
        <a:p>
          <a:pPr rtl="0"/>
          <a:r>
            <a:rPr lang="en-US" dirty="0">
              <a:latin typeface="Arial Rounded MT Bold" panose="020F0704030504030204" pitchFamily="34" charset="0"/>
            </a:rPr>
            <a:t>Eosinophilia</a:t>
          </a:r>
          <a:endParaRPr lang="ar-IQ" dirty="0">
            <a:latin typeface="Arial Rounded MT Bold" panose="020F0704030504030204" pitchFamily="34" charset="0"/>
          </a:endParaRPr>
        </a:p>
      </dgm:t>
    </dgm:pt>
    <dgm:pt modelId="{10F6695C-48C2-4F5D-863D-594FABDC7257}" type="parTrans" cxnId="{1C116340-5100-438E-8B9F-440D1548373E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E19E8E76-D28E-4606-8908-B68E45B127F1}" type="sibTrans" cxnId="{1C116340-5100-438E-8B9F-440D1548373E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655FFA6D-992A-4842-8CEA-CAEA00FEA795}">
      <dgm:prSet/>
      <dgm:spPr/>
      <dgm:t>
        <a:bodyPr/>
        <a:lstStyle/>
        <a:p>
          <a:pPr rtl="0"/>
          <a:r>
            <a:rPr lang="en-US">
              <a:latin typeface="Arial Rounded MT Bold" panose="020F0704030504030204" pitchFamily="34" charset="0"/>
            </a:rPr>
            <a:t>Antibodies to MPO or PR3 detected in up to 60% of cases</a:t>
          </a:r>
          <a:endParaRPr lang="ar-IQ">
            <a:latin typeface="Arial Rounded MT Bold" panose="020F0704030504030204" pitchFamily="34" charset="0"/>
          </a:endParaRPr>
        </a:p>
      </dgm:t>
    </dgm:pt>
    <dgm:pt modelId="{E85589FB-6B96-45F4-9302-D9A2AB89756E}" type="parTrans" cxnId="{DF3E8E66-1B8E-4B51-80C4-CF265FDC4EB7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945FBD59-900D-4795-A1D9-CD300D6F95EB}" type="sibTrans" cxnId="{DF3E8E66-1B8E-4B51-80C4-CF265FDC4EB7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5F47DA99-77D4-4866-AB11-E5D77E731588}">
      <dgm:prSet/>
      <dgm:spPr/>
      <dgm:t>
        <a:bodyPr/>
        <a:lstStyle/>
        <a:p>
          <a:pPr rtl="0"/>
          <a:r>
            <a:rPr lang="en-US" dirty="0">
              <a:latin typeface="Arial Rounded MT Bold" panose="020F0704030504030204" pitchFamily="34" charset="0"/>
            </a:rPr>
            <a:t>Biopsy of an affected site reveals a small-vessel vasculitis with eosinophilic infiltration of the vessel wall </a:t>
          </a:r>
          <a:endParaRPr lang="ar-IQ" dirty="0">
            <a:latin typeface="Arial Rounded MT Bold" panose="020F0704030504030204" pitchFamily="34" charset="0"/>
          </a:endParaRPr>
        </a:p>
      </dgm:t>
    </dgm:pt>
    <dgm:pt modelId="{5C49C934-5040-4F0E-B7C1-5DC0499A69EA}" type="parTrans" cxnId="{927BC8DB-653A-4598-919F-DA0126EDB297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AE085FDA-D007-402B-B526-4275CEB39E49}" type="sibTrans" cxnId="{927BC8DB-653A-4598-919F-DA0126EDB297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DDE52507-60A3-4F27-B8DF-38DDB5F97F47}" type="pres">
      <dgm:prSet presAssocID="{72B8150F-02A7-48BC-AA7F-585B13ED73E8}" presName="linear" presStyleCnt="0">
        <dgm:presLayoutVars>
          <dgm:animLvl val="lvl"/>
          <dgm:resizeHandles val="exact"/>
        </dgm:presLayoutVars>
      </dgm:prSet>
      <dgm:spPr/>
    </dgm:pt>
    <dgm:pt modelId="{552028CA-287F-4C8E-91D5-8A011EAB17E6}" type="pres">
      <dgm:prSet presAssocID="{1D8E4A3D-6F2E-46C5-AF33-079B072FD9E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76C2D68-2669-4B76-B9D1-879E1E43BF85}" type="pres">
      <dgm:prSet presAssocID="{1D8E4A3D-6F2E-46C5-AF33-079B072FD9E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DF15223-E0D9-4ED8-AFD7-00DAFE5FED27}" type="presOf" srcId="{655FFA6D-992A-4842-8CEA-CAEA00FEA795}" destId="{976C2D68-2669-4B76-B9D1-879E1E43BF85}" srcOrd="0" destOrd="2" presId="urn:microsoft.com/office/officeart/2005/8/layout/vList2"/>
    <dgm:cxn modelId="{1C116340-5100-438E-8B9F-440D1548373E}" srcId="{1D8E4A3D-6F2E-46C5-AF33-079B072FD9E4}" destId="{D983E14F-EC79-4316-92A6-B71F3D66D7FF}" srcOrd="1" destOrd="0" parTransId="{10F6695C-48C2-4F5D-863D-594FABDC7257}" sibTransId="{E19E8E76-D28E-4606-8908-B68E45B127F1}"/>
    <dgm:cxn modelId="{81FF1A61-1A3C-4879-820D-587EA880B60C}" type="presOf" srcId="{72B8150F-02A7-48BC-AA7F-585B13ED73E8}" destId="{DDE52507-60A3-4F27-B8DF-38DDB5F97F47}" srcOrd="0" destOrd="0" presId="urn:microsoft.com/office/officeart/2005/8/layout/vList2"/>
    <dgm:cxn modelId="{54C8ED43-999D-4904-888C-BF9F1ED47CAE}" srcId="{72B8150F-02A7-48BC-AA7F-585B13ED73E8}" destId="{1D8E4A3D-6F2E-46C5-AF33-079B072FD9E4}" srcOrd="0" destOrd="0" parTransId="{B3433A7F-0BD9-4A9E-9A82-32B9F3B56568}" sibTransId="{79E70003-E7AD-4B5F-A802-D7C88C47A95D}"/>
    <dgm:cxn modelId="{DF3E8E66-1B8E-4B51-80C4-CF265FDC4EB7}" srcId="{1D8E4A3D-6F2E-46C5-AF33-079B072FD9E4}" destId="{655FFA6D-992A-4842-8CEA-CAEA00FEA795}" srcOrd="2" destOrd="0" parTransId="{E85589FB-6B96-45F4-9302-D9A2AB89756E}" sibTransId="{945FBD59-900D-4795-A1D9-CD300D6F95EB}"/>
    <dgm:cxn modelId="{DB2D6291-F040-492B-901B-F70070552020}" srcId="{1D8E4A3D-6F2E-46C5-AF33-079B072FD9E4}" destId="{A9964BD7-E083-4ECD-A190-B7D9697CD547}" srcOrd="0" destOrd="0" parTransId="{925035B3-6234-4630-BAB2-24A8E0BF5102}" sibTransId="{C6A106E8-07A2-4327-8587-68EE46A87640}"/>
    <dgm:cxn modelId="{63C3FC9F-2A53-4532-AA24-67B2CB468D70}" type="presOf" srcId="{D983E14F-EC79-4316-92A6-B71F3D66D7FF}" destId="{976C2D68-2669-4B76-B9D1-879E1E43BF85}" srcOrd="0" destOrd="1" presId="urn:microsoft.com/office/officeart/2005/8/layout/vList2"/>
    <dgm:cxn modelId="{EB8B93C0-B259-49E1-9F0C-08710E6393BB}" type="presOf" srcId="{A9964BD7-E083-4ECD-A190-B7D9697CD547}" destId="{976C2D68-2669-4B76-B9D1-879E1E43BF85}" srcOrd="0" destOrd="0" presId="urn:microsoft.com/office/officeart/2005/8/layout/vList2"/>
    <dgm:cxn modelId="{927BC8DB-653A-4598-919F-DA0126EDB297}" srcId="{1D8E4A3D-6F2E-46C5-AF33-079B072FD9E4}" destId="{5F47DA99-77D4-4866-AB11-E5D77E731588}" srcOrd="3" destOrd="0" parTransId="{5C49C934-5040-4F0E-B7C1-5DC0499A69EA}" sibTransId="{AE085FDA-D007-402B-B526-4275CEB39E49}"/>
    <dgm:cxn modelId="{0735A4DF-0437-445F-9B2A-4525762B24B8}" type="presOf" srcId="{1D8E4A3D-6F2E-46C5-AF33-079B072FD9E4}" destId="{552028CA-287F-4C8E-91D5-8A011EAB17E6}" srcOrd="0" destOrd="0" presId="urn:microsoft.com/office/officeart/2005/8/layout/vList2"/>
    <dgm:cxn modelId="{34B954EF-DCE1-415A-A571-5CCB72D1A528}" type="presOf" srcId="{5F47DA99-77D4-4866-AB11-E5D77E731588}" destId="{976C2D68-2669-4B76-B9D1-879E1E43BF85}" srcOrd="0" destOrd="3" presId="urn:microsoft.com/office/officeart/2005/8/layout/vList2"/>
    <dgm:cxn modelId="{3D65E79D-4367-44DF-8A3B-27A317EFED5E}" type="presParOf" srcId="{DDE52507-60A3-4F27-B8DF-38DDB5F97F47}" destId="{552028CA-287F-4C8E-91D5-8A011EAB17E6}" srcOrd="0" destOrd="0" presId="urn:microsoft.com/office/officeart/2005/8/layout/vList2"/>
    <dgm:cxn modelId="{62EECBE4-6C51-4BD7-9F68-A7A073494D6E}" type="presParOf" srcId="{DDE52507-60A3-4F27-B8DF-38DDB5F97F47}" destId="{976C2D68-2669-4B76-B9D1-879E1E43BF8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32BC8BF-F8EE-478B-85C5-24F027949D45}" type="doc">
      <dgm:prSet loTypeId="urn:microsoft.com/office/officeart/2008/layout/VerticalCircle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935985C6-267F-4E0A-AD32-A91A6A98FC7A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High-dose Glucocorticoids &amp; Cyclophosphamide, followed by maintenance therapy with low-dose Glucocorticoids and Azathioprine</a:t>
          </a:r>
          <a:r>
            <a:rPr lang="en-US" sz="2800">
              <a:latin typeface="Arial Rounded MT Bold" panose="020F0704030504030204" pitchFamily="34" charset="0"/>
            </a:rPr>
            <a:t>, Methotrexate </a:t>
          </a:r>
          <a:r>
            <a:rPr lang="en-US" sz="2800" dirty="0">
              <a:latin typeface="Arial Rounded MT Bold" panose="020F0704030504030204" pitchFamily="34" charset="0"/>
            </a:rPr>
            <a:t>or MMF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137ED9B1-1843-4C04-867A-D792B34C0BCA}" type="parTrans" cxnId="{CBC4C42A-BE71-41F8-AE03-58C1C8B645AC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194F1526-77EF-44DA-94F1-E303727627A1}" type="sibTrans" cxnId="{CBC4C42A-BE71-41F8-AE03-58C1C8B645AC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D5BADBC9-D75A-4780-B968-6F0A4D35E39C}" type="pres">
      <dgm:prSet presAssocID="{E32BC8BF-F8EE-478B-85C5-24F027949D45}" presName="Name0" presStyleCnt="0">
        <dgm:presLayoutVars>
          <dgm:dir/>
        </dgm:presLayoutVars>
      </dgm:prSet>
      <dgm:spPr/>
    </dgm:pt>
    <dgm:pt modelId="{44717AD5-311E-4432-8447-0A937A1E200C}" type="pres">
      <dgm:prSet presAssocID="{935985C6-267F-4E0A-AD32-A91A6A98FC7A}" presName="noChildren" presStyleCnt="0"/>
      <dgm:spPr/>
    </dgm:pt>
    <dgm:pt modelId="{A06B27BB-F50C-4E97-8F81-2294C6D11CE5}" type="pres">
      <dgm:prSet presAssocID="{935985C6-267F-4E0A-AD32-A91A6A98FC7A}" presName="gap" presStyleCnt="0"/>
      <dgm:spPr/>
    </dgm:pt>
    <dgm:pt modelId="{9EFE1BF4-5484-4CA3-ACC7-18197AF0FF0A}" type="pres">
      <dgm:prSet presAssocID="{935985C6-267F-4E0A-AD32-A91A6A98FC7A}" presName="medCircle2" presStyleLbl="vennNode1" presStyleIdx="0" presStyleCnt="1"/>
      <dgm:spPr/>
    </dgm:pt>
    <dgm:pt modelId="{DF035E6B-90A3-4323-9CC4-26FE97BA3DAF}" type="pres">
      <dgm:prSet presAssocID="{935985C6-267F-4E0A-AD32-A91A6A98FC7A}" presName="txLvlOnly1" presStyleLbl="revTx" presStyleIdx="0" presStyleCnt="1"/>
      <dgm:spPr/>
    </dgm:pt>
  </dgm:ptLst>
  <dgm:cxnLst>
    <dgm:cxn modelId="{CBC4C42A-BE71-41F8-AE03-58C1C8B645AC}" srcId="{E32BC8BF-F8EE-478B-85C5-24F027949D45}" destId="{935985C6-267F-4E0A-AD32-A91A6A98FC7A}" srcOrd="0" destOrd="0" parTransId="{137ED9B1-1843-4C04-867A-D792B34C0BCA}" sibTransId="{194F1526-77EF-44DA-94F1-E303727627A1}"/>
    <dgm:cxn modelId="{1298952D-E38D-44C7-B821-8084AED39FDD}" type="presOf" srcId="{E32BC8BF-F8EE-478B-85C5-24F027949D45}" destId="{D5BADBC9-D75A-4780-B968-6F0A4D35E39C}" srcOrd="0" destOrd="0" presId="urn:microsoft.com/office/officeart/2008/layout/VerticalCircleList"/>
    <dgm:cxn modelId="{4F6DD255-0749-40D7-AC07-2FAD13B25F27}" type="presOf" srcId="{935985C6-267F-4E0A-AD32-A91A6A98FC7A}" destId="{DF035E6B-90A3-4323-9CC4-26FE97BA3DAF}" srcOrd="0" destOrd="0" presId="urn:microsoft.com/office/officeart/2008/layout/VerticalCircleList"/>
    <dgm:cxn modelId="{A233F4E9-AA57-4504-9E07-B0BFC6ED6AD8}" type="presParOf" srcId="{D5BADBC9-D75A-4780-B968-6F0A4D35E39C}" destId="{44717AD5-311E-4432-8447-0A937A1E200C}" srcOrd="0" destOrd="0" presId="urn:microsoft.com/office/officeart/2008/layout/VerticalCircleList"/>
    <dgm:cxn modelId="{41301395-57EB-42E8-B5FC-E933E9FE5252}" type="presParOf" srcId="{44717AD5-311E-4432-8447-0A937A1E200C}" destId="{A06B27BB-F50C-4E97-8F81-2294C6D11CE5}" srcOrd="0" destOrd="0" presId="urn:microsoft.com/office/officeart/2008/layout/VerticalCircleList"/>
    <dgm:cxn modelId="{A642409B-1755-4298-8E62-D9B43A5ECF8A}" type="presParOf" srcId="{44717AD5-311E-4432-8447-0A937A1E200C}" destId="{9EFE1BF4-5484-4CA3-ACC7-18197AF0FF0A}" srcOrd="1" destOrd="0" presId="urn:microsoft.com/office/officeart/2008/layout/VerticalCircleList"/>
    <dgm:cxn modelId="{336677DA-FE56-4C7D-9038-D3D41BB46802}" type="presParOf" srcId="{44717AD5-311E-4432-8447-0A937A1E200C}" destId="{DF035E6B-90A3-4323-9CC4-26FE97BA3DAF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BE9980B-2BF5-43A4-9DBD-B342263663E9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3CEFBB32-789B-413F-BC9A-ECB10437670C}">
      <dgm:prSet custT="1"/>
      <dgm:spPr/>
      <dgm:t>
        <a:bodyPr/>
        <a:lstStyle/>
        <a:p>
          <a:pPr rtl="0"/>
          <a:r>
            <a:rPr lang="en-US" sz="2800" b="0">
              <a:latin typeface="Arial Rounded MT Bold" panose="020F0704030504030204" pitchFamily="34" charset="0"/>
            </a:rPr>
            <a:t>Polyarteritis Nodosa </a:t>
          </a:r>
          <a:endParaRPr lang="ar-IQ" sz="2800" b="0">
            <a:latin typeface="Arial Rounded MT Bold" panose="020F0704030504030204" pitchFamily="34" charset="0"/>
          </a:endParaRPr>
        </a:p>
      </dgm:t>
    </dgm:pt>
    <dgm:pt modelId="{40DBA730-33F8-466D-9240-022BAE65B51F}" type="parTrans" cxnId="{97B8CC12-E8A4-4757-8CD6-54A0CAE71096}">
      <dgm:prSet/>
      <dgm:spPr/>
      <dgm:t>
        <a:bodyPr/>
        <a:lstStyle/>
        <a:p>
          <a:pPr rtl="1"/>
          <a:endParaRPr lang="ar-IQ" sz="2800" b="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E1D4F7D3-C8C1-4EE6-B60E-22EEB660581C}" type="sibTrans" cxnId="{97B8CC12-E8A4-4757-8CD6-54A0CAE71096}">
      <dgm:prSet/>
      <dgm:spPr/>
      <dgm:t>
        <a:bodyPr/>
        <a:lstStyle/>
        <a:p>
          <a:pPr rtl="1"/>
          <a:endParaRPr lang="ar-IQ" sz="2800" b="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4E9C881C-C0B7-4853-9950-1DA9A5148922}">
      <dgm:prSet custT="1"/>
      <dgm:spPr/>
      <dgm:t>
        <a:bodyPr/>
        <a:lstStyle/>
        <a:p>
          <a:pPr rtl="0"/>
          <a:r>
            <a:rPr lang="en-US" sz="2800" b="0">
              <a:latin typeface="Arial Rounded MT Bold" panose="020F0704030504030204" pitchFamily="34" charset="0"/>
            </a:rPr>
            <a:t>Kawasaki disease  </a:t>
          </a:r>
          <a:endParaRPr lang="ar-IQ" sz="2800" b="0" dirty="0">
            <a:latin typeface="Arial Rounded MT Bold" panose="020F0704030504030204" pitchFamily="34" charset="0"/>
          </a:endParaRPr>
        </a:p>
      </dgm:t>
    </dgm:pt>
    <dgm:pt modelId="{51C84BCF-95DC-4BDD-BF15-EA37C346A4DA}" type="parTrans" cxnId="{75A3A828-27A4-4F7E-AC82-315508C3EBDD}">
      <dgm:prSet/>
      <dgm:spPr/>
      <dgm:t>
        <a:bodyPr/>
        <a:lstStyle/>
        <a:p>
          <a:pPr rtl="1"/>
          <a:endParaRPr lang="ar-IQ" sz="2800" b="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48660526-5308-4D40-AA74-08F85386FE83}" type="sibTrans" cxnId="{75A3A828-27A4-4F7E-AC82-315508C3EBDD}">
      <dgm:prSet/>
      <dgm:spPr/>
      <dgm:t>
        <a:bodyPr/>
        <a:lstStyle/>
        <a:p>
          <a:pPr rtl="1"/>
          <a:endParaRPr lang="ar-IQ" sz="2800" b="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8D8916CC-AA59-4D7D-A5C3-042E2912ACAA}" type="pres">
      <dgm:prSet presAssocID="{7BE9980B-2BF5-43A4-9DBD-B342263663E9}" presName="Name0" presStyleCnt="0">
        <dgm:presLayoutVars>
          <dgm:chMax val="7"/>
          <dgm:chPref val="7"/>
          <dgm:dir/>
        </dgm:presLayoutVars>
      </dgm:prSet>
      <dgm:spPr/>
    </dgm:pt>
    <dgm:pt modelId="{D8C5EBF5-B86F-4989-9190-BD5D152B85AB}" type="pres">
      <dgm:prSet presAssocID="{7BE9980B-2BF5-43A4-9DBD-B342263663E9}" presName="Name1" presStyleCnt="0"/>
      <dgm:spPr/>
    </dgm:pt>
    <dgm:pt modelId="{E67C7B1F-2C3C-4B30-BBDF-9077A9ADD562}" type="pres">
      <dgm:prSet presAssocID="{7BE9980B-2BF5-43A4-9DBD-B342263663E9}" presName="cycle" presStyleCnt="0"/>
      <dgm:spPr/>
    </dgm:pt>
    <dgm:pt modelId="{BC125EAD-C5E5-429C-9CAE-1EBC5113EAFA}" type="pres">
      <dgm:prSet presAssocID="{7BE9980B-2BF5-43A4-9DBD-B342263663E9}" presName="srcNode" presStyleLbl="node1" presStyleIdx="0" presStyleCnt="2"/>
      <dgm:spPr/>
    </dgm:pt>
    <dgm:pt modelId="{41F9830E-D69B-4809-90DC-FE50CAB607CC}" type="pres">
      <dgm:prSet presAssocID="{7BE9980B-2BF5-43A4-9DBD-B342263663E9}" presName="conn" presStyleLbl="parChTrans1D2" presStyleIdx="0" presStyleCnt="1"/>
      <dgm:spPr/>
    </dgm:pt>
    <dgm:pt modelId="{683255F3-7FDA-4C56-99B9-3D90E49EA367}" type="pres">
      <dgm:prSet presAssocID="{7BE9980B-2BF5-43A4-9DBD-B342263663E9}" presName="extraNode" presStyleLbl="node1" presStyleIdx="0" presStyleCnt="2"/>
      <dgm:spPr/>
    </dgm:pt>
    <dgm:pt modelId="{2C130092-08D1-42F5-AC33-C8E6D79058AB}" type="pres">
      <dgm:prSet presAssocID="{7BE9980B-2BF5-43A4-9DBD-B342263663E9}" presName="dstNode" presStyleLbl="node1" presStyleIdx="0" presStyleCnt="2"/>
      <dgm:spPr/>
    </dgm:pt>
    <dgm:pt modelId="{ED0AA842-58D9-40D2-890D-B1DD2A4863C0}" type="pres">
      <dgm:prSet presAssocID="{3CEFBB32-789B-413F-BC9A-ECB10437670C}" presName="text_1" presStyleLbl="node1" presStyleIdx="0" presStyleCnt="2">
        <dgm:presLayoutVars>
          <dgm:bulletEnabled val="1"/>
        </dgm:presLayoutVars>
      </dgm:prSet>
      <dgm:spPr/>
    </dgm:pt>
    <dgm:pt modelId="{62A0C5FA-19CE-4424-B10F-ECBFE9CD5807}" type="pres">
      <dgm:prSet presAssocID="{3CEFBB32-789B-413F-BC9A-ECB10437670C}" presName="accent_1" presStyleCnt="0"/>
      <dgm:spPr/>
    </dgm:pt>
    <dgm:pt modelId="{1EF21496-C6E0-4C7B-B51D-0EC0CFD31F80}" type="pres">
      <dgm:prSet presAssocID="{3CEFBB32-789B-413F-BC9A-ECB10437670C}" presName="accentRepeatNode" presStyleLbl="solidFgAcc1" presStyleIdx="0" presStyleCnt="2"/>
      <dgm:spPr/>
    </dgm:pt>
    <dgm:pt modelId="{17553511-9CD9-47FF-960B-BCD81E095522}" type="pres">
      <dgm:prSet presAssocID="{4E9C881C-C0B7-4853-9950-1DA9A5148922}" presName="text_2" presStyleLbl="node1" presStyleIdx="1" presStyleCnt="2">
        <dgm:presLayoutVars>
          <dgm:bulletEnabled val="1"/>
        </dgm:presLayoutVars>
      </dgm:prSet>
      <dgm:spPr/>
    </dgm:pt>
    <dgm:pt modelId="{66DAF415-01AE-41CE-B79F-DF9855738412}" type="pres">
      <dgm:prSet presAssocID="{4E9C881C-C0B7-4853-9950-1DA9A5148922}" presName="accent_2" presStyleCnt="0"/>
      <dgm:spPr/>
    </dgm:pt>
    <dgm:pt modelId="{B948F05E-890B-4192-A8FF-2DF9DCA1DAB8}" type="pres">
      <dgm:prSet presAssocID="{4E9C881C-C0B7-4853-9950-1DA9A5148922}" presName="accentRepeatNode" presStyleLbl="solidFgAcc1" presStyleIdx="1" presStyleCnt="2"/>
      <dgm:spPr/>
    </dgm:pt>
  </dgm:ptLst>
  <dgm:cxnLst>
    <dgm:cxn modelId="{97B8CC12-E8A4-4757-8CD6-54A0CAE71096}" srcId="{7BE9980B-2BF5-43A4-9DBD-B342263663E9}" destId="{3CEFBB32-789B-413F-BC9A-ECB10437670C}" srcOrd="0" destOrd="0" parTransId="{40DBA730-33F8-466D-9240-022BAE65B51F}" sibTransId="{E1D4F7D3-C8C1-4EE6-B60E-22EEB660581C}"/>
    <dgm:cxn modelId="{68898617-3363-4811-84D5-39F52CEBFE2B}" type="presOf" srcId="{7BE9980B-2BF5-43A4-9DBD-B342263663E9}" destId="{8D8916CC-AA59-4D7D-A5C3-042E2912ACAA}" srcOrd="0" destOrd="0" presId="urn:microsoft.com/office/officeart/2008/layout/VerticalCurvedList"/>
    <dgm:cxn modelId="{75A3A828-27A4-4F7E-AC82-315508C3EBDD}" srcId="{7BE9980B-2BF5-43A4-9DBD-B342263663E9}" destId="{4E9C881C-C0B7-4853-9950-1DA9A5148922}" srcOrd="1" destOrd="0" parTransId="{51C84BCF-95DC-4BDD-BF15-EA37C346A4DA}" sibTransId="{48660526-5308-4D40-AA74-08F85386FE83}"/>
    <dgm:cxn modelId="{5DDCB0A4-55BC-4844-8BA4-F13F38F7EB59}" type="presOf" srcId="{3CEFBB32-789B-413F-BC9A-ECB10437670C}" destId="{ED0AA842-58D9-40D2-890D-B1DD2A4863C0}" srcOrd="0" destOrd="0" presId="urn:microsoft.com/office/officeart/2008/layout/VerticalCurvedList"/>
    <dgm:cxn modelId="{894C69D1-A003-4FF5-A9B2-EE475F788CF5}" type="presOf" srcId="{E1D4F7D3-C8C1-4EE6-B60E-22EEB660581C}" destId="{41F9830E-D69B-4809-90DC-FE50CAB607CC}" srcOrd="0" destOrd="0" presId="urn:microsoft.com/office/officeart/2008/layout/VerticalCurvedList"/>
    <dgm:cxn modelId="{6A3721DC-E222-45D2-B06B-7DAC8D6FBEC7}" type="presOf" srcId="{4E9C881C-C0B7-4853-9950-1DA9A5148922}" destId="{17553511-9CD9-47FF-960B-BCD81E095522}" srcOrd="0" destOrd="0" presId="urn:microsoft.com/office/officeart/2008/layout/VerticalCurvedList"/>
    <dgm:cxn modelId="{CBDC5E43-5A11-4162-979B-0BC19F687459}" type="presParOf" srcId="{8D8916CC-AA59-4D7D-A5C3-042E2912ACAA}" destId="{D8C5EBF5-B86F-4989-9190-BD5D152B85AB}" srcOrd="0" destOrd="0" presId="urn:microsoft.com/office/officeart/2008/layout/VerticalCurvedList"/>
    <dgm:cxn modelId="{FB668CFE-ED89-4C7E-9E1C-D2B339C55737}" type="presParOf" srcId="{D8C5EBF5-B86F-4989-9190-BD5D152B85AB}" destId="{E67C7B1F-2C3C-4B30-BBDF-9077A9ADD562}" srcOrd="0" destOrd="0" presId="urn:microsoft.com/office/officeart/2008/layout/VerticalCurvedList"/>
    <dgm:cxn modelId="{F576EE5F-938D-4B2B-AEE0-91FD7B44A23C}" type="presParOf" srcId="{E67C7B1F-2C3C-4B30-BBDF-9077A9ADD562}" destId="{BC125EAD-C5E5-429C-9CAE-1EBC5113EAFA}" srcOrd="0" destOrd="0" presId="urn:microsoft.com/office/officeart/2008/layout/VerticalCurvedList"/>
    <dgm:cxn modelId="{69B4365F-9FF2-4339-BE86-F3DE76BB240C}" type="presParOf" srcId="{E67C7B1F-2C3C-4B30-BBDF-9077A9ADD562}" destId="{41F9830E-D69B-4809-90DC-FE50CAB607CC}" srcOrd="1" destOrd="0" presId="urn:microsoft.com/office/officeart/2008/layout/VerticalCurvedList"/>
    <dgm:cxn modelId="{EBA347AA-D635-41EE-B8D5-7B32957D3128}" type="presParOf" srcId="{E67C7B1F-2C3C-4B30-BBDF-9077A9ADD562}" destId="{683255F3-7FDA-4C56-99B9-3D90E49EA367}" srcOrd="2" destOrd="0" presId="urn:microsoft.com/office/officeart/2008/layout/VerticalCurvedList"/>
    <dgm:cxn modelId="{C7447A30-7EC4-474D-BA58-C7B5E2B030F0}" type="presParOf" srcId="{E67C7B1F-2C3C-4B30-BBDF-9077A9ADD562}" destId="{2C130092-08D1-42F5-AC33-C8E6D79058AB}" srcOrd="3" destOrd="0" presId="urn:microsoft.com/office/officeart/2008/layout/VerticalCurvedList"/>
    <dgm:cxn modelId="{4F9E6385-9B07-4CC7-807E-05AAEDE3B52B}" type="presParOf" srcId="{D8C5EBF5-B86F-4989-9190-BD5D152B85AB}" destId="{ED0AA842-58D9-40D2-890D-B1DD2A4863C0}" srcOrd="1" destOrd="0" presId="urn:microsoft.com/office/officeart/2008/layout/VerticalCurvedList"/>
    <dgm:cxn modelId="{E167BD2C-4CEA-4BAA-8752-A64CDAC0CC09}" type="presParOf" srcId="{D8C5EBF5-B86F-4989-9190-BD5D152B85AB}" destId="{62A0C5FA-19CE-4424-B10F-ECBFE9CD5807}" srcOrd="2" destOrd="0" presId="urn:microsoft.com/office/officeart/2008/layout/VerticalCurvedList"/>
    <dgm:cxn modelId="{F6D09E75-D8C8-462A-8F48-83D9D5BAA39D}" type="presParOf" srcId="{62A0C5FA-19CE-4424-B10F-ECBFE9CD5807}" destId="{1EF21496-C6E0-4C7B-B51D-0EC0CFD31F80}" srcOrd="0" destOrd="0" presId="urn:microsoft.com/office/officeart/2008/layout/VerticalCurvedList"/>
    <dgm:cxn modelId="{346A851C-E308-4A66-9E4A-EEA6D188522D}" type="presParOf" srcId="{D8C5EBF5-B86F-4989-9190-BD5D152B85AB}" destId="{17553511-9CD9-47FF-960B-BCD81E095522}" srcOrd="3" destOrd="0" presId="urn:microsoft.com/office/officeart/2008/layout/VerticalCurvedList"/>
    <dgm:cxn modelId="{53183B3B-D39E-4865-BBED-02CCB11BA433}" type="presParOf" srcId="{D8C5EBF5-B86F-4989-9190-BD5D152B85AB}" destId="{66DAF415-01AE-41CE-B79F-DF9855738412}" srcOrd="4" destOrd="0" presId="urn:microsoft.com/office/officeart/2008/layout/VerticalCurvedList"/>
    <dgm:cxn modelId="{7F4EE1CC-2B40-4FD9-A850-A791B16A47D8}" type="presParOf" srcId="{66DAF415-01AE-41CE-B79F-DF9855738412}" destId="{B948F05E-890B-4192-A8FF-2DF9DCA1DAB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8CEFAF2-C53C-45F7-94A5-F3EE3BA5E66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06B64341-A9BA-4DD9-BDBE-1EEBC990F8A4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Peak incidence between of 40 and 50 with male-to-female ratio of 2 :1 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2E5BB679-F9FB-4B09-9506-AD3573F5F133}" type="parTrans" cxnId="{731F2D8E-70B6-4D68-BE00-674094DFB37E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E8238590-E51A-444F-B0FC-69B1C5D7D792}" type="sibTrans" cxnId="{731F2D8E-70B6-4D68-BE00-674094DFB37E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9DEC4A0A-73A3-444C-9357-01073614C9B5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Risk factor Hepatitis B 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640E05A8-2244-4711-853F-FE7ABBE3FE86}" type="parTrans" cxnId="{7E328152-FC2A-4E92-9C30-76C47853F9DB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02435402-7D34-4296-A174-EB9C96AA927D}" type="sibTrans" cxnId="{7E328152-FC2A-4E92-9C30-76C47853F9DB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5ACA22AE-90AB-4C8E-B6A7-9BFACC123CAF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Presentation is with fever, myalgia, arthralgia and weight loss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0D658DEB-CFF6-4E88-9EC7-D345E0F39B77}" type="parTrans" cxnId="{A9E758B5-9939-4498-BD83-7593D2C47E4A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061B2867-F7F8-46F4-9909-AE4F250ACA87}" type="sibTrans" cxnId="{A9E758B5-9939-4498-BD83-7593D2C47E4A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92918138-0D63-4C40-B1A0-A7CC9175DC78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The most common skin lesions are 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9034F038-D7CC-4111-8AA3-B798E1D16BA7}" type="parTrans" cxnId="{5EA03E99-BB3D-4028-8F18-505AC3571A5D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00506F5F-1C5A-4DB0-A818-E06CF7D0B787}" type="sibTrans" cxnId="{5EA03E99-BB3D-4028-8F18-505AC3571A5D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9A3A044F-3528-4561-90AB-94CCBAA6F3CE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Palpable Purpura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33954474-7FB2-482F-85EF-DA8E7DDAB5C7}" type="parTrans" cxnId="{FB8755F6-41AC-4FF1-8523-6FB6A2E78819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D588C326-28BA-499C-88C1-D0AED4BA5C9C}" type="sibTrans" cxnId="{FB8755F6-41AC-4FF1-8523-6FB6A2E78819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58E002F6-54C2-4B5D-96FA-0F9E207CA5CC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Ulceration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4CAED5D0-12A0-4ADC-A72D-E19150B1DE64}" type="parTrans" cxnId="{73EB84E0-22E2-44D3-9590-665F9D29AD06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0E40BF49-5B3A-4B79-BFA2-229940FA0293}" type="sibTrans" cxnId="{73EB84E0-22E2-44D3-9590-665F9D29AD06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B7735A7C-D4F9-48BD-8EF4-0C917DBE88BB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Infarction 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692714B1-3680-4125-9490-83EF90FE4482}" type="parTrans" cxnId="{D919E8E4-6400-43FD-A774-C931C6EF7067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7F8F2B7F-CD8D-46BB-88DC-78585D20A6E1}" type="sibTrans" cxnId="{D919E8E4-6400-43FD-A774-C931C6EF7067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F0451163-512E-4139-AB38-5E5D5179754E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Livedo Reticularis 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247E0618-B91E-4118-A10C-8CDCFD545260}" type="parTrans" cxnId="{9F014534-F239-478C-BC46-8748EB0C11FC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6842F517-4974-4E70-90A5-A0F356C70C40}" type="sibTrans" cxnId="{9F014534-F239-478C-BC46-8748EB0C11FC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A868C2FF-22A7-42AD-90CD-9116AFD16D54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Neuropathy, which is typically symmetrical and affects both sensory and motor nerves in 70% of patient due arteritis of the vasa nervorum 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48E9FC39-BBE4-487F-B034-F4F03711BDBB}" type="parTrans" cxnId="{690E2CCE-C8DE-45E6-B004-CF6AA7FB3F97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0DF42411-759A-492D-AC36-A724806A703F}" type="sibTrans" cxnId="{690E2CCE-C8DE-45E6-B004-CF6AA7FB3F97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33D8C16F-D6AA-4301-A517-D328F999A0E3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Severe hypertension and/or renal impairment may occur due to multiple renal infarctions but glomerulonephritis is rare (in contrast to microscopic polyangiitis) 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BC57B4E2-339C-4F90-ADE9-F2F0BEE7B78E}" type="parTrans" cxnId="{9B1FE956-91C0-46C5-97A5-6BA8DC599E75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F0894E5E-4F76-4FEE-9A9C-CDD11BAB78DA}" type="sibTrans" cxnId="{9B1FE956-91C0-46C5-97A5-6BA8DC599E75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1982E570-3450-4B4F-B179-92B2DD365C8E}" type="pres">
      <dgm:prSet presAssocID="{38CEFAF2-C53C-45F7-94A5-F3EE3BA5E664}" presName="linear" presStyleCnt="0">
        <dgm:presLayoutVars>
          <dgm:animLvl val="lvl"/>
          <dgm:resizeHandles val="exact"/>
        </dgm:presLayoutVars>
      </dgm:prSet>
      <dgm:spPr/>
    </dgm:pt>
    <dgm:pt modelId="{C71822C2-D721-4081-99E1-AF11C50E4735}" type="pres">
      <dgm:prSet presAssocID="{06B64341-A9BA-4DD9-BDBE-1EEBC990F8A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40DBF46-C3DF-4215-B555-2B4F44294784}" type="pres">
      <dgm:prSet presAssocID="{E8238590-E51A-444F-B0FC-69B1C5D7D792}" presName="spacer" presStyleCnt="0"/>
      <dgm:spPr/>
    </dgm:pt>
    <dgm:pt modelId="{C25E837B-E90A-44C3-9541-A639A8A56B5B}" type="pres">
      <dgm:prSet presAssocID="{9DEC4A0A-73A3-444C-9357-01073614C9B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03AED4D-1CE6-4F06-B240-476BFBBFDC0A}" type="pres">
      <dgm:prSet presAssocID="{02435402-7D34-4296-A174-EB9C96AA927D}" presName="spacer" presStyleCnt="0"/>
      <dgm:spPr/>
    </dgm:pt>
    <dgm:pt modelId="{3F47B06F-A37A-4528-80D8-7CFDA3465F75}" type="pres">
      <dgm:prSet presAssocID="{5ACA22AE-90AB-4C8E-B6A7-9BFACC123CA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277DB39-A4D0-4219-817A-0B94FFBA8C5D}" type="pres">
      <dgm:prSet presAssocID="{5ACA22AE-90AB-4C8E-B6A7-9BFACC123CA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54A5D20-AACA-4C24-82DF-8E6095631553}" type="presOf" srcId="{38CEFAF2-C53C-45F7-94A5-F3EE3BA5E664}" destId="{1982E570-3450-4B4F-B179-92B2DD365C8E}" srcOrd="0" destOrd="0" presId="urn:microsoft.com/office/officeart/2005/8/layout/vList2"/>
    <dgm:cxn modelId="{DFC80B2C-2782-4762-9A5E-B38A9BD89A8C}" type="presOf" srcId="{F0451163-512E-4139-AB38-5E5D5179754E}" destId="{F277DB39-A4D0-4219-817A-0B94FFBA8C5D}" srcOrd="0" destOrd="4" presId="urn:microsoft.com/office/officeart/2005/8/layout/vList2"/>
    <dgm:cxn modelId="{BEBD4232-AAF6-40F7-819D-DDBCF0B4E014}" type="presOf" srcId="{9DEC4A0A-73A3-444C-9357-01073614C9B5}" destId="{C25E837B-E90A-44C3-9541-A639A8A56B5B}" srcOrd="0" destOrd="0" presId="urn:microsoft.com/office/officeart/2005/8/layout/vList2"/>
    <dgm:cxn modelId="{9F014534-F239-478C-BC46-8748EB0C11FC}" srcId="{92918138-0D63-4C40-B1A0-A7CC9175DC78}" destId="{F0451163-512E-4139-AB38-5E5D5179754E}" srcOrd="3" destOrd="0" parTransId="{247E0618-B91E-4118-A10C-8CDCFD545260}" sibTransId="{6842F517-4974-4E70-90A5-A0F356C70C40}"/>
    <dgm:cxn modelId="{3D72663E-8B37-4EA0-AF40-D8CCC222A47A}" type="presOf" srcId="{A868C2FF-22A7-42AD-90CD-9116AFD16D54}" destId="{F277DB39-A4D0-4219-817A-0B94FFBA8C5D}" srcOrd="0" destOrd="5" presId="urn:microsoft.com/office/officeart/2005/8/layout/vList2"/>
    <dgm:cxn modelId="{1900785C-4DD0-400A-9AAF-4F7A2C49A315}" type="presOf" srcId="{92918138-0D63-4C40-B1A0-A7CC9175DC78}" destId="{F277DB39-A4D0-4219-817A-0B94FFBA8C5D}" srcOrd="0" destOrd="0" presId="urn:microsoft.com/office/officeart/2005/8/layout/vList2"/>
    <dgm:cxn modelId="{3CB73B66-838A-454E-BA8E-1121681813A0}" type="presOf" srcId="{33D8C16F-D6AA-4301-A517-D328F999A0E3}" destId="{F277DB39-A4D0-4219-817A-0B94FFBA8C5D}" srcOrd="0" destOrd="6" presId="urn:microsoft.com/office/officeart/2005/8/layout/vList2"/>
    <dgm:cxn modelId="{7E328152-FC2A-4E92-9C30-76C47853F9DB}" srcId="{38CEFAF2-C53C-45F7-94A5-F3EE3BA5E664}" destId="{9DEC4A0A-73A3-444C-9357-01073614C9B5}" srcOrd="1" destOrd="0" parTransId="{640E05A8-2244-4711-853F-FE7ABBE3FE86}" sibTransId="{02435402-7D34-4296-A174-EB9C96AA927D}"/>
    <dgm:cxn modelId="{9B1FE956-91C0-46C5-97A5-6BA8DC599E75}" srcId="{5ACA22AE-90AB-4C8E-B6A7-9BFACC123CAF}" destId="{33D8C16F-D6AA-4301-A517-D328F999A0E3}" srcOrd="2" destOrd="0" parTransId="{BC57B4E2-339C-4F90-ADE9-F2F0BEE7B78E}" sibTransId="{F0894E5E-4F76-4FEE-9A9C-CDD11BAB78DA}"/>
    <dgm:cxn modelId="{731F2D8E-70B6-4D68-BE00-674094DFB37E}" srcId="{38CEFAF2-C53C-45F7-94A5-F3EE3BA5E664}" destId="{06B64341-A9BA-4DD9-BDBE-1EEBC990F8A4}" srcOrd="0" destOrd="0" parTransId="{2E5BB679-F9FB-4B09-9506-AD3573F5F133}" sibTransId="{E8238590-E51A-444F-B0FC-69B1C5D7D792}"/>
    <dgm:cxn modelId="{5EA03E99-BB3D-4028-8F18-505AC3571A5D}" srcId="{5ACA22AE-90AB-4C8E-B6A7-9BFACC123CAF}" destId="{92918138-0D63-4C40-B1A0-A7CC9175DC78}" srcOrd="0" destOrd="0" parTransId="{9034F038-D7CC-4111-8AA3-B798E1D16BA7}" sibTransId="{00506F5F-1C5A-4DB0-A818-E06CF7D0B787}"/>
    <dgm:cxn modelId="{D04DCE9D-A89B-40F0-A424-631427C0EE15}" type="presOf" srcId="{B7735A7C-D4F9-48BD-8EF4-0C917DBE88BB}" destId="{F277DB39-A4D0-4219-817A-0B94FFBA8C5D}" srcOrd="0" destOrd="3" presId="urn:microsoft.com/office/officeart/2005/8/layout/vList2"/>
    <dgm:cxn modelId="{E0FBE8AB-A4D3-4DEE-8C2E-29343E3458EC}" type="presOf" srcId="{58E002F6-54C2-4B5D-96FA-0F9E207CA5CC}" destId="{F277DB39-A4D0-4219-817A-0B94FFBA8C5D}" srcOrd="0" destOrd="2" presId="urn:microsoft.com/office/officeart/2005/8/layout/vList2"/>
    <dgm:cxn modelId="{5526F2AE-77B0-419B-B61A-A4AB96792E5B}" type="presOf" srcId="{06B64341-A9BA-4DD9-BDBE-1EEBC990F8A4}" destId="{C71822C2-D721-4081-99E1-AF11C50E4735}" srcOrd="0" destOrd="0" presId="urn:microsoft.com/office/officeart/2005/8/layout/vList2"/>
    <dgm:cxn modelId="{A9E758B5-9939-4498-BD83-7593D2C47E4A}" srcId="{38CEFAF2-C53C-45F7-94A5-F3EE3BA5E664}" destId="{5ACA22AE-90AB-4C8E-B6A7-9BFACC123CAF}" srcOrd="2" destOrd="0" parTransId="{0D658DEB-CFF6-4E88-9EC7-D345E0F39B77}" sibTransId="{061B2867-F7F8-46F4-9909-AE4F250ACA87}"/>
    <dgm:cxn modelId="{C86707B7-1B4B-4D5A-86F8-CC05A0D3B15F}" type="presOf" srcId="{9A3A044F-3528-4561-90AB-94CCBAA6F3CE}" destId="{F277DB39-A4D0-4219-817A-0B94FFBA8C5D}" srcOrd="0" destOrd="1" presId="urn:microsoft.com/office/officeart/2005/8/layout/vList2"/>
    <dgm:cxn modelId="{690E2CCE-C8DE-45E6-B004-CF6AA7FB3F97}" srcId="{5ACA22AE-90AB-4C8E-B6A7-9BFACC123CAF}" destId="{A868C2FF-22A7-42AD-90CD-9116AFD16D54}" srcOrd="1" destOrd="0" parTransId="{48E9FC39-BBE4-487F-B034-F4F03711BDBB}" sibTransId="{0DF42411-759A-492D-AC36-A724806A703F}"/>
    <dgm:cxn modelId="{73EB84E0-22E2-44D3-9590-665F9D29AD06}" srcId="{92918138-0D63-4C40-B1A0-A7CC9175DC78}" destId="{58E002F6-54C2-4B5D-96FA-0F9E207CA5CC}" srcOrd="1" destOrd="0" parTransId="{4CAED5D0-12A0-4ADC-A72D-E19150B1DE64}" sibTransId="{0E40BF49-5B3A-4B79-BFA2-229940FA0293}"/>
    <dgm:cxn modelId="{D919E8E4-6400-43FD-A774-C931C6EF7067}" srcId="{92918138-0D63-4C40-B1A0-A7CC9175DC78}" destId="{B7735A7C-D4F9-48BD-8EF4-0C917DBE88BB}" srcOrd="2" destOrd="0" parTransId="{692714B1-3680-4125-9490-83EF90FE4482}" sibTransId="{7F8F2B7F-CD8D-46BB-88DC-78585D20A6E1}"/>
    <dgm:cxn modelId="{FB8755F6-41AC-4FF1-8523-6FB6A2E78819}" srcId="{92918138-0D63-4C40-B1A0-A7CC9175DC78}" destId="{9A3A044F-3528-4561-90AB-94CCBAA6F3CE}" srcOrd="0" destOrd="0" parTransId="{33954474-7FB2-482F-85EF-DA8E7DDAB5C7}" sibTransId="{D588C326-28BA-499C-88C1-D0AED4BA5C9C}"/>
    <dgm:cxn modelId="{2A6CE9F7-744B-4FD5-9C47-9731A299BFB5}" type="presOf" srcId="{5ACA22AE-90AB-4C8E-B6A7-9BFACC123CAF}" destId="{3F47B06F-A37A-4528-80D8-7CFDA3465F75}" srcOrd="0" destOrd="0" presId="urn:microsoft.com/office/officeart/2005/8/layout/vList2"/>
    <dgm:cxn modelId="{8B5DE7BC-7120-44EA-995D-A87AF58F5FA5}" type="presParOf" srcId="{1982E570-3450-4B4F-B179-92B2DD365C8E}" destId="{C71822C2-D721-4081-99E1-AF11C50E4735}" srcOrd="0" destOrd="0" presId="urn:microsoft.com/office/officeart/2005/8/layout/vList2"/>
    <dgm:cxn modelId="{8205830B-D022-4F99-A485-D7094E30ACC1}" type="presParOf" srcId="{1982E570-3450-4B4F-B179-92B2DD365C8E}" destId="{140DBF46-C3DF-4215-B555-2B4F44294784}" srcOrd="1" destOrd="0" presId="urn:microsoft.com/office/officeart/2005/8/layout/vList2"/>
    <dgm:cxn modelId="{A9AB0B69-B651-442B-BCCC-9DF6E107735A}" type="presParOf" srcId="{1982E570-3450-4B4F-B179-92B2DD365C8E}" destId="{C25E837B-E90A-44C3-9541-A639A8A56B5B}" srcOrd="2" destOrd="0" presId="urn:microsoft.com/office/officeart/2005/8/layout/vList2"/>
    <dgm:cxn modelId="{3AA8A300-0544-46BC-A450-226D2472C521}" type="presParOf" srcId="{1982E570-3450-4B4F-B179-92B2DD365C8E}" destId="{C03AED4D-1CE6-4F06-B240-476BFBBFDC0A}" srcOrd="3" destOrd="0" presId="urn:microsoft.com/office/officeart/2005/8/layout/vList2"/>
    <dgm:cxn modelId="{52D129B4-E1BB-49B0-AFE4-68D22AC02DFE}" type="presParOf" srcId="{1982E570-3450-4B4F-B179-92B2DD365C8E}" destId="{3F47B06F-A37A-4528-80D8-7CFDA3465F75}" srcOrd="4" destOrd="0" presId="urn:microsoft.com/office/officeart/2005/8/layout/vList2"/>
    <dgm:cxn modelId="{9AA441EF-49CB-4C7B-8B5D-DF9C0AE7C924}" type="presParOf" srcId="{1982E570-3450-4B4F-B179-92B2DD365C8E}" destId="{F277DB39-A4D0-4219-817A-0B94FFBA8C5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F6FF48A-861C-47C9-83EB-3D2C4F399CFB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770A22FC-5167-4D78-B37E-D843E17E7217}">
      <dgm:prSet custT="1"/>
      <dgm:spPr/>
      <dgm:t>
        <a:bodyPr/>
        <a:lstStyle/>
        <a:p>
          <a:pPr rtl="0"/>
          <a:r>
            <a:rPr lang="en-US" sz="1800" dirty="0">
              <a:latin typeface="Arial Rounded MT Bold" panose="020F0704030504030204" pitchFamily="34" charset="0"/>
            </a:rPr>
            <a:t>Magnetic resonance angiography</a:t>
          </a:r>
          <a:endParaRPr lang="ar-IQ" sz="1800" dirty="0">
            <a:latin typeface="Arial Rounded MT Bold" panose="020F0704030504030204" pitchFamily="34" charset="0"/>
          </a:endParaRPr>
        </a:p>
      </dgm:t>
    </dgm:pt>
    <dgm:pt modelId="{184A2DC3-30A5-4C32-9E49-BE1243EE88EC}" type="parTrans" cxnId="{E97C8118-3FD7-4226-B9B7-6F3DDED60171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6C4C2C3F-2A23-4F5B-9698-127D207F172E}" type="sibTrans" cxnId="{E97C8118-3FD7-4226-B9B7-6F3DDED60171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C0DFA34F-D86F-485C-ACFD-2254434053D3}">
      <dgm:prSet custT="1"/>
      <dgm:spPr/>
      <dgm:t>
        <a:bodyPr/>
        <a:lstStyle/>
        <a:p>
          <a:pPr rtl="0"/>
          <a:r>
            <a:rPr lang="en-US" sz="3200" dirty="0">
              <a:latin typeface="Arial Rounded MT Bold" panose="020F0704030504030204" pitchFamily="34" charset="0"/>
            </a:rPr>
            <a:t>Treatment</a:t>
          </a:r>
          <a:endParaRPr lang="ar-IQ" sz="3200" dirty="0">
            <a:latin typeface="Arial Rounded MT Bold" panose="020F0704030504030204" pitchFamily="34" charset="0"/>
          </a:endParaRPr>
        </a:p>
      </dgm:t>
    </dgm:pt>
    <dgm:pt modelId="{2462C7D0-69ED-4199-961E-6AF8A8A3043D}" type="parTrans" cxnId="{1EAFA049-1061-46F9-92D5-2F130A35A259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2FF4CEC9-1D50-4694-B4FB-AA4E329CA591}" type="sibTrans" cxnId="{1EAFA049-1061-46F9-92D5-2F130A35A259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140C70C2-8E71-485B-9219-2A065DF6A7F1}">
      <dgm:prSet custT="1"/>
      <dgm:spPr/>
      <dgm:t>
        <a:bodyPr/>
        <a:lstStyle/>
        <a:p>
          <a:pPr rtl="0"/>
          <a:r>
            <a:rPr lang="en-US" sz="3200" dirty="0">
              <a:latin typeface="Arial Rounded MT Bold" panose="020F0704030504030204" pitchFamily="34" charset="0"/>
            </a:rPr>
            <a:t>Diagnosis  </a:t>
          </a:r>
          <a:endParaRPr lang="ar-IQ" sz="3200" dirty="0">
            <a:latin typeface="Arial Rounded MT Bold" panose="020F0704030504030204" pitchFamily="34" charset="0"/>
          </a:endParaRPr>
        </a:p>
      </dgm:t>
    </dgm:pt>
    <dgm:pt modelId="{054075DF-C128-47BB-A38E-34F46F6A384E}" type="parTrans" cxnId="{39851477-CABF-4CCF-8894-06354CF6AE99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2271E565-F97D-48D9-B58A-D2B5F0C756B6}" type="sibTrans" cxnId="{39851477-CABF-4CCF-8894-06354CF6AE99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01C1B720-2207-44F6-BE80-D5AA87B97721}">
      <dgm:prSet custT="1"/>
      <dgm:spPr/>
      <dgm:t>
        <a:bodyPr/>
        <a:lstStyle/>
        <a:p>
          <a:pPr rtl="0"/>
          <a:r>
            <a:rPr lang="en-US" sz="1800" dirty="0">
              <a:latin typeface="Arial Rounded MT Bold" panose="020F0704030504030204" pitchFamily="34" charset="0"/>
            </a:rPr>
            <a:t>Muscle or sural nerve biopsy</a:t>
          </a:r>
          <a:endParaRPr lang="ar-IQ" sz="1800" dirty="0">
            <a:latin typeface="Arial Rounded MT Bold" panose="020F0704030504030204" pitchFamily="34" charset="0"/>
          </a:endParaRPr>
        </a:p>
      </dgm:t>
    </dgm:pt>
    <dgm:pt modelId="{CE035D23-2113-4F19-BDC5-44F7113D5AA0}" type="parTrans" cxnId="{7FBE9A2B-AC55-4731-8798-B6196BC3C479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A11263B8-BC17-471E-AC60-BB00B9C07EE6}" type="sibTrans" cxnId="{7FBE9A2B-AC55-4731-8798-B6196BC3C479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2E7CE32D-9BC1-4FF4-B674-F6FEE968028B}">
      <dgm:prSet custT="1"/>
      <dgm:spPr/>
      <dgm:t>
        <a:bodyPr/>
        <a:lstStyle/>
        <a:p>
          <a:pPr rtl="0"/>
          <a:r>
            <a:rPr lang="en-US" sz="1800" dirty="0">
              <a:latin typeface="Arial Rounded MT Bold" panose="020F0704030504030204" pitchFamily="34" charset="0"/>
            </a:rPr>
            <a:t>High-dose glucocorticoids and immunosuppressants, as for ANCA-associated vasculitis </a:t>
          </a:r>
          <a:endParaRPr lang="ar-IQ" sz="1800" dirty="0">
            <a:latin typeface="Arial Rounded MT Bold" panose="020F0704030504030204" pitchFamily="34" charset="0"/>
          </a:endParaRPr>
        </a:p>
      </dgm:t>
    </dgm:pt>
    <dgm:pt modelId="{4AB0CDCB-5173-4356-8C85-D01C2A7C1DD2}" type="parTrans" cxnId="{AE18878E-96A5-4B4E-941F-365FC4336095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8FDE2699-9F0F-4428-BB05-B11D37E87CCA}" type="sibTrans" cxnId="{AE18878E-96A5-4B4E-941F-365FC4336095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33C63B4A-0D06-4038-9581-3ABA2F3E26F4}">
      <dgm:prSet custT="1"/>
      <dgm:spPr/>
      <dgm:t>
        <a:bodyPr/>
        <a:lstStyle/>
        <a:p>
          <a:pPr rtl="0"/>
          <a:r>
            <a:rPr lang="en-US" sz="1800" dirty="0">
              <a:latin typeface="Arial Rounded MT Bold" panose="020F0704030504030204" pitchFamily="34" charset="0"/>
            </a:rPr>
            <a:t>Multiple aneurysms &amp; smooth narrowing of mesenteric, hepatic or renal systems</a:t>
          </a:r>
          <a:endParaRPr lang="ar-IQ" sz="1800" dirty="0">
            <a:latin typeface="Arial Rounded MT Bold" panose="020F0704030504030204" pitchFamily="34" charset="0"/>
          </a:endParaRPr>
        </a:p>
      </dgm:t>
    </dgm:pt>
    <dgm:pt modelId="{5E6C02EF-697B-4504-B664-C8160936CD18}" type="parTrans" cxnId="{E6D2319B-E5EE-47DA-B053-D3EE4D6BACB7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767B6788-07DE-4FE7-B87E-D2F19E222945}" type="sibTrans" cxnId="{E6D2319B-E5EE-47DA-B053-D3EE4D6BACB7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182CDB9C-7A51-48D2-AB5B-3FC455D2A8C1}">
      <dgm:prSet custT="1"/>
      <dgm:spPr/>
      <dgm:t>
        <a:bodyPr/>
        <a:lstStyle/>
        <a:p>
          <a:pPr rtl="0"/>
          <a:r>
            <a:rPr lang="en-US" sz="1800" b="0" i="0" dirty="0">
              <a:latin typeface="Arial Rounded MT Bold" panose="020F0704030504030204" pitchFamily="34" charset="0"/>
            </a:rPr>
            <a:t>Necrotising inflammation and vessel occlusion</a:t>
          </a:r>
          <a:br>
            <a:rPr lang="en-US" sz="1800" dirty="0">
              <a:latin typeface="Arial Rounded MT Bold" panose="020F0704030504030204" pitchFamily="34" charset="0"/>
            </a:rPr>
          </a:br>
          <a:endParaRPr lang="ar-IQ" sz="1800" dirty="0">
            <a:latin typeface="Arial Rounded MT Bold" panose="020F0704030504030204" pitchFamily="34" charset="0"/>
          </a:endParaRPr>
        </a:p>
      </dgm:t>
    </dgm:pt>
    <dgm:pt modelId="{AB3EDCF2-469A-460E-9E0A-0CD00ED50977}" type="parTrans" cxnId="{6354F516-9E34-4A39-B215-792D48C44FEF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6A051197-B093-4155-A6F4-9DF342DE61EF}" type="sibTrans" cxnId="{6354F516-9E34-4A39-B215-792D48C44FEF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61C15E88-BF5C-4F8B-89FE-13398C3C4F75}" type="pres">
      <dgm:prSet presAssocID="{FF6FF48A-861C-47C9-83EB-3D2C4F399CF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52F54D9-980A-4A11-A714-7B0500A27CD8}" type="pres">
      <dgm:prSet presAssocID="{140C70C2-8E71-485B-9219-2A065DF6A7F1}" presName="hierRoot1" presStyleCnt="0"/>
      <dgm:spPr/>
    </dgm:pt>
    <dgm:pt modelId="{7E54BF16-D603-4051-8646-4E2B54B064B1}" type="pres">
      <dgm:prSet presAssocID="{140C70C2-8E71-485B-9219-2A065DF6A7F1}" presName="composite" presStyleCnt="0"/>
      <dgm:spPr/>
    </dgm:pt>
    <dgm:pt modelId="{F07F7148-E31B-402C-9D2F-DF75C5A2CF43}" type="pres">
      <dgm:prSet presAssocID="{140C70C2-8E71-485B-9219-2A065DF6A7F1}" presName="background" presStyleLbl="node0" presStyleIdx="0" presStyleCnt="2"/>
      <dgm:spPr/>
    </dgm:pt>
    <dgm:pt modelId="{2BAF5894-8D8D-4337-83FF-376E32FE7E6C}" type="pres">
      <dgm:prSet presAssocID="{140C70C2-8E71-485B-9219-2A065DF6A7F1}" presName="text" presStyleLbl="fgAcc0" presStyleIdx="0" presStyleCnt="2">
        <dgm:presLayoutVars>
          <dgm:chPref val="3"/>
        </dgm:presLayoutVars>
      </dgm:prSet>
      <dgm:spPr/>
    </dgm:pt>
    <dgm:pt modelId="{E898F9CB-C4A9-4FEE-90BE-FE71FA181DD7}" type="pres">
      <dgm:prSet presAssocID="{140C70C2-8E71-485B-9219-2A065DF6A7F1}" presName="hierChild2" presStyleCnt="0"/>
      <dgm:spPr/>
    </dgm:pt>
    <dgm:pt modelId="{978097AD-C2FF-4D8C-82FB-78203C7D823E}" type="pres">
      <dgm:prSet presAssocID="{184A2DC3-30A5-4C32-9E49-BE1243EE88EC}" presName="Name10" presStyleLbl="parChTrans1D2" presStyleIdx="0" presStyleCnt="3"/>
      <dgm:spPr/>
    </dgm:pt>
    <dgm:pt modelId="{66521F3D-AAEB-4EF6-9AF9-591E20F19FAC}" type="pres">
      <dgm:prSet presAssocID="{770A22FC-5167-4D78-B37E-D843E17E7217}" presName="hierRoot2" presStyleCnt="0"/>
      <dgm:spPr/>
    </dgm:pt>
    <dgm:pt modelId="{396EC35B-0FA3-499E-8933-AE88AC267402}" type="pres">
      <dgm:prSet presAssocID="{770A22FC-5167-4D78-B37E-D843E17E7217}" presName="composite2" presStyleCnt="0"/>
      <dgm:spPr/>
    </dgm:pt>
    <dgm:pt modelId="{A056652D-B745-4CE5-863C-2D6CA88FB02C}" type="pres">
      <dgm:prSet presAssocID="{770A22FC-5167-4D78-B37E-D843E17E7217}" presName="background2" presStyleLbl="node2" presStyleIdx="0" presStyleCnt="3"/>
      <dgm:spPr/>
    </dgm:pt>
    <dgm:pt modelId="{AEBD4C0D-8575-4E7A-9921-B533CE9A2D3E}" type="pres">
      <dgm:prSet presAssocID="{770A22FC-5167-4D78-B37E-D843E17E7217}" presName="text2" presStyleLbl="fgAcc2" presStyleIdx="0" presStyleCnt="3">
        <dgm:presLayoutVars>
          <dgm:chPref val="3"/>
        </dgm:presLayoutVars>
      </dgm:prSet>
      <dgm:spPr/>
    </dgm:pt>
    <dgm:pt modelId="{0C216085-2329-4CD7-A4E5-68BD3BFE646B}" type="pres">
      <dgm:prSet presAssocID="{770A22FC-5167-4D78-B37E-D843E17E7217}" presName="hierChild3" presStyleCnt="0"/>
      <dgm:spPr/>
    </dgm:pt>
    <dgm:pt modelId="{3EC621D5-7478-4B2B-A747-32E656749528}" type="pres">
      <dgm:prSet presAssocID="{5E6C02EF-697B-4504-B664-C8160936CD18}" presName="Name17" presStyleLbl="parChTrans1D3" presStyleIdx="0" presStyleCnt="2"/>
      <dgm:spPr/>
    </dgm:pt>
    <dgm:pt modelId="{92319BEE-AFCF-4E66-BAC9-BFD3E1A266DA}" type="pres">
      <dgm:prSet presAssocID="{33C63B4A-0D06-4038-9581-3ABA2F3E26F4}" presName="hierRoot3" presStyleCnt="0"/>
      <dgm:spPr/>
    </dgm:pt>
    <dgm:pt modelId="{06054B73-25A4-4D22-9DC3-76BFE7697237}" type="pres">
      <dgm:prSet presAssocID="{33C63B4A-0D06-4038-9581-3ABA2F3E26F4}" presName="composite3" presStyleCnt="0"/>
      <dgm:spPr/>
    </dgm:pt>
    <dgm:pt modelId="{7E2CE5AB-ADBF-42DE-8D4D-F23BC7379B9C}" type="pres">
      <dgm:prSet presAssocID="{33C63B4A-0D06-4038-9581-3ABA2F3E26F4}" presName="background3" presStyleLbl="node3" presStyleIdx="0" presStyleCnt="2"/>
      <dgm:spPr/>
    </dgm:pt>
    <dgm:pt modelId="{9C166B27-E7AA-4B3F-A648-2FAF4D5A70D6}" type="pres">
      <dgm:prSet presAssocID="{33C63B4A-0D06-4038-9581-3ABA2F3E26F4}" presName="text3" presStyleLbl="fgAcc3" presStyleIdx="0" presStyleCnt="2">
        <dgm:presLayoutVars>
          <dgm:chPref val="3"/>
        </dgm:presLayoutVars>
      </dgm:prSet>
      <dgm:spPr/>
    </dgm:pt>
    <dgm:pt modelId="{916D84FD-B4E0-4C95-A28D-336ABE03E3F9}" type="pres">
      <dgm:prSet presAssocID="{33C63B4A-0D06-4038-9581-3ABA2F3E26F4}" presName="hierChild4" presStyleCnt="0"/>
      <dgm:spPr/>
    </dgm:pt>
    <dgm:pt modelId="{2324EFE1-DEB3-4C21-AD2B-8801D858EDD0}" type="pres">
      <dgm:prSet presAssocID="{CE035D23-2113-4F19-BDC5-44F7113D5AA0}" presName="Name10" presStyleLbl="parChTrans1D2" presStyleIdx="1" presStyleCnt="3"/>
      <dgm:spPr/>
    </dgm:pt>
    <dgm:pt modelId="{E4E3C8C1-5AE6-4EC2-AC1D-97944883AE8D}" type="pres">
      <dgm:prSet presAssocID="{01C1B720-2207-44F6-BE80-D5AA87B97721}" presName="hierRoot2" presStyleCnt="0"/>
      <dgm:spPr/>
    </dgm:pt>
    <dgm:pt modelId="{8033D7BB-1579-4B2B-89C6-1D1023A74183}" type="pres">
      <dgm:prSet presAssocID="{01C1B720-2207-44F6-BE80-D5AA87B97721}" presName="composite2" presStyleCnt="0"/>
      <dgm:spPr/>
    </dgm:pt>
    <dgm:pt modelId="{835C2B5C-1147-4726-A974-BF470A6A73E6}" type="pres">
      <dgm:prSet presAssocID="{01C1B720-2207-44F6-BE80-D5AA87B97721}" presName="background2" presStyleLbl="node2" presStyleIdx="1" presStyleCnt="3"/>
      <dgm:spPr/>
    </dgm:pt>
    <dgm:pt modelId="{4ACE5F30-94BD-432E-89EB-39E28172938F}" type="pres">
      <dgm:prSet presAssocID="{01C1B720-2207-44F6-BE80-D5AA87B97721}" presName="text2" presStyleLbl="fgAcc2" presStyleIdx="1" presStyleCnt="3">
        <dgm:presLayoutVars>
          <dgm:chPref val="3"/>
        </dgm:presLayoutVars>
      </dgm:prSet>
      <dgm:spPr/>
    </dgm:pt>
    <dgm:pt modelId="{E6A76C99-B5D6-4125-A81F-1E8D0B48E7D5}" type="pres">
      <dgm:prSet presAssocID="{01C1B720-2207-44F6-BE80-D5AA87B97721}" presName="hierChild3" presStyleCnt="0"/>
      <dgm:spPr/>
    </dgm:pt>
    <dgm:pt modelId="{F250B687-5E4B-47AA-B4B7-7CBB9339C22A}" type="pres">
      <dgm:prSet presAssocID="{AB3EDCF2-469A-460E-9E0A-0CD00ED50977}" presName="Name17" presStyleLbl="parChTrans1D3" presStyleIdx="1" presStyleCnt="2"/>
      <dgm:spPr/>
    </dgm:pt>
    <dgm:pt modelId="{90FC28E3-F2A6-4CD5-B8B5-5E4CC505018A}" type="pres">
      <dgm:prSet presAssocID="{182CDB9C-7A51-48D2-AB5B-3FC455D2A8C1}" presName="hierRoot3" presStyleCnt="0"/>
      <dgm:spPr/>
    </dgm:pt>
    <dgm:pt modelId="{E3CC2B34-92C5-487D-AD04-385FB5EC82E1}" type="pres">
      <dgm:prSet presAssocID="{182CDB9C-7A51-48D2-AB5B-3FC455D2A8C1}" presName="composite3" presStyleCnt="0"/>
      <dgm:spPr/>
    </dgm:pt>
    <dgm:pt modelId="{97C38B43-ED05-4CE7-946F-FAC54E5881E4}" type="pres">
      <dgm:prSet presAssocID="{182CDB9C-7A51-48D2-AB5B-3FC455D2A8C1}" presName="background3" presStyleLbl="node3" presStyleIdx="1" presStyleCnt="2"/>
      <dgm:spPr/>
    </dgm:pt>
    <dgm:pt modelId="{AF5DAB4C-2719-4AC7-A0DA-09743D43BABC}" type="pres">
      <dgm:prSet presAssocID="{182CDB9C-7A51-48D2-AB5B-3FC455D2A8C1}" presName="text3" presStyleLbl="fgAcc3" presStyleIdx="1" presStyleCnt="2">
        <dgm:presLayoutVars>
          <dgm:chPref val="3"/>
        </dgm:presLayoutVars>
      </dgm:prSet>
      <dgm:spPr/>
    </dgm:pt>
    <dgm:pt modelId="{A2F7528D-29E2-41AF-81FB-D5F8B5787BF9}" type="pres">
      <dgm:prSet presAssocID="{182CDB9C-7A51-48D2-AB5B-3FC455D2A8C1}" presName="hierChild4" presStyleCnt="0"/>
      <dgm:spPr/>
    </dgm:pt>
    <dgm:pt modelId="{8A176707-B152-4B97-A395-5965800F5562}" type="pres">
      <dgm:prSet presAssocID="{C0DFA34F-D86F-485C-ACFD-2254434053D3}" presName="hierRoot1" presStyleCnt="0"/>
      <dgm:spPr/>
    </dgm:pt>
    <dgm:pt modelId="{B29A087E-5CA9-4AE9-9C10-6F417D47328E}" type="pres">
      <dgm:prSet presAssocID="{C0DFA34F-D86F-485C-ACFD-2254434053D3}" presName="composite" presStyleCnt="0"/>
      <dgm:spPr/>
    </dgm:pt>
    <dgm:pt modelId="{01F9F25E-EA12-4388-B04E-F63572D88F39}" type="pres">
      <dgm:prSet presAssocID="{C0DFA34F-D86F-485C-ACFD-2254434053D3}" presName="background" presStyleLbl="node0" presStyleIdx="1" presStyleCnt="2"/>
      <dgm:spPr/>
    </dgm:pt>
    <dgm:pt modelId="{B2B78C47-AE27-4A31-A3FE-51C711C9C541}" type="pres">
      <dgm:prSet presAssocID="{C0DFA34F-D86F-485C-ACFD-2254434053D3}" presName="text" presStyleLbl="fgAcc0" presStyleIdx="1" presStyleCnt="2">
        <dgm:presLayoutVars>
          <dgm:chPref val="3"/>
        </dgm:presLayoutVars>
      </dgm:prSet>
      <dgm:spPr/>
    </dgm:pt>
    <dgm:pt modelId="{8E0F677D-72C0-4D61-A2C6-450EC0AE76C6}" type="pres">
      <dgm:prSet presAssocID="{C0DFA34F-D86F-485C-ACFD-2254434053D3}" presName="hierChild2" presStyleCnt="0"/>
      <dgm:spPr/>
    </dgm:pt>
    <dgm:pt modelId="{A2E5019D-3CC2-4B7F-8861-0EE33AA9277D}" type="pres">
      <dgm:prSet presAssocID="{4AB0CDCB-5173-4356-8C85-D01C2A7C1DD2}" presName="Name10" presStyleLbl="parChTrans1D2" presStyleIdx="2" presStyleCnt="3"/>
      <dgm:spPr/>
    </dgm:pt>
    <dgm:pt modelId="{EE8E5709-95B8-4C8C-87B3-24F864333AD8}" type="pres">
      <dgm:prSet presAssocID="{2E7CE32D-9BC1-4FF4-B674-F6FEE968028B}" presName="hierRoot2" presStyleCnt="0"/>
      <dgm:spPr/>
    </dgm:pt>
    <dgm:pt modelId="{F6231185-13C9-4EF7-87C1-C6FB1A5D892E}" type="pres">
      <dgm:prSet presAssocID="{2E7CE32D-9BC1-4FF4-B674-F6FEE968028B}" presName="composite2" presStyleCnt="0"/>
      <dgm:spPr/>
    </dgm:pt>
    <dgm:pt modelId="{DA5F2492-CA2B-45D6-98C1-78BF7E6470E6}" type="pres">
      <dgm:prSet presAssocID="{2E7CE32D-9BC1-4FF4-B674-F6FEE968028B}" presName="background2" presStyleLbl="node2" presStyleIdx="2" presStyleCnt="3"/>
      <dgm:spPr/>
    </dgm:pt>
    <dgm:pt modelId="{3C542155-69C8-4E20-B9B0-587F10D641FB}" type="pres">
      <dgm:prSet presAssocID="{2E7CE32D-9BC1-4FF4-B674-F6FEE968028B}" presName="text2" presStyleLbl="fgAcc2" presStyleIdx="2" presStyleCnt="3" custScaleX="108967" custScaleY="102481">
        <dgm:presLayoutVars>
          <dgm:chPref val="3"/>
        </dgm:presLayoutVars>
      </dgm:prSet>
      <dgm:spPr/>
    </dgm:pt>
    <dgm:pt modelId="{917063E1-654F-40D5-A975-629F29986895}" type="pres">
      <dgm:prSet presAssocID="{2E7CE32D-9BC1-4FF4-B674-F6FEE968028B}" presName="hierChild3" presStyleCnt="0"/>
      <dgm:spPr/>
    </dgm:pt>
  </dgm:ptLst>
  <dgm:cxnLst>
    <dgm:cxn modelId="{6354F516-9E34-4A39-B215-792D48C44FEF}" srcId="{01C1B720-2207-44F6-BE80-D5AA87B97721}" destId="{182CDB9C-7A51-48D2-AB5B-3FC455D2A8C1}" srcOrd="0" destOrd="0" parTransId="{AB3EDCF2-469A-460E-9E0A-0CD00ED50977}" sibTransId="{6A051197-B093-4155-A6F4-9DF342DE61EF}"/>
    <dgm:cxn modelId="{E97C8118-3FD7-4226-B9B7-6F3DDED60171}" srcId="{140C70C2-8E71-485B-9219-2A065DF6A7F1}" destId="{770A22FC-5167-4D78-B37E-D843E17E7217}" srcOrd="0" destOrd="0" parTransId="{184A2DC3-30A5-4C32-9E49-BE1243EE88EC}" sibTransId="{6C4C2C3F-2A23-4F5B-9698-127D207F172E}"/>
    <dgm:cxn modelId="{E3BEDF1D-6A16-45C1-8EAF-C3CE26025191}" type="presOf" srcId="{5E6C02EF-697B-4504-B664-C8160936CD18}" destId="{3EC621D5-7478-4B2B-A747-32E656749528}" srcOrd="0" destOrd="0" presId="urn:microsoft.com/office/officeart/2005/8/layout/hierarchy1"/>
    <dgm:cxn modelId="{7FBE9A2B-AC55-4731-8798-B6196BC3C479}" srcId="{140C70C2-8E71-485B-9219-2A065DF6A7F1}" destId="{01C1B720-2207-44F6-BE80-D5AA87B97721}" srcOrd="1" destOrd="0" parTransId="{CE035D23-2113-4F19-BDC5-44F7113D5AA0}" sibTransId="{A11263B8-BC17-471E-AC60-BB00B9C07EE6}"/>
    <dgm:cxn modelId="{110D173A-42A0-4277-BE7E-DED18C0E8CD7}" type="presOf" srcId="{140C70C2-8E71-485B-9219-2A065DF6A7F1}" destId="{2BAF5894-8D8D-4337-83FF-376E32FE7E6C}" srcOrd="0" destOrd="0" presId="urn:microsoft.com/office/officeart/2005/8/layout/hierarchy1"/>
    <dgm:cxn modelId="{D765D13E-D97B-44CE-8731-16125D3E0820}" type="presOf" srcId="{01C1B720-2207-44F6-BE80-D5AA87B97721}" destId="{4ACE5F30-94BD-432E-89EB-39E28172938F}" srcOrd="0" destOrd="0" presId="urn:microsoft.com/office/officeart/2005/8/layout/hierarchy1"/>
    <dgm:cxn modelId="{E949A25B-2D80-44F8-B173-BED9493FA69E}" type="presOf" srcId="{182CDB9C-7A51-48D2-AB5B-3FC455D2A8C1}" destId="{AF5DAB4C-2719-4AC7-A0DA-09743D43BABC}" srcOrd="0" destOrd="0" presId="urn:microsoft.com/office/officeart/2005/8/layout/hierarchy1"/>
    <dgm:cxn modelId="{20C3E467-8ED8-4E82-BEEB-7E32C22AD258}" type="presOf" srcId="{CE035D23-2113-4F19-BDC5-44F7113D5AA0}" destId="{2324EFE1-DEB3-4C21-AD2B-8801D858EDD0}" srcOrd="0" destOrd="0" presId="urn:microsoft.com/office/officeart/2005/8/layout/hierarchy1"/>
    <dgm:cxn modelId="{1EAFA049-1061-46F9-92D5-2F130A35A259}" srcId="{FF6FF48A-861C-47C9-83EB-3D2C4F399CFB}" destId="{C0DFA34F-D86F-485C-ACFD-2254434053D3}" srcOrd="1" destOrd="0" parTransId="{2462C7D0-69ED-4199-961E-6AF8A8A3043D}" sibTransId="{2FF4CEC9-1D50-4694-B4FB-AA4E329CA591}"/>
    <dgm:cxn modelId="{2FDC9450-735F-4A00-A48F-398FF33919ED}" type="presOf" srcId="{AB3EDCF2-469A-460E-9E0A-0CD00ED50977}" destId="{F250B687-5E4B-47AA-B4B7-7CBB9339C22A}" srcOrd="0" destOrd="0" presId="urn:microsoft.com/office/officeart/2005/8/layout/hierarchy1"/>
    <dgm:cxn modelId="{39851477-CABF-4CCF-8894-06354CF6AE99}" srcId="{FF6FF48A-861C-47C9-83EB-3D2C4F399CFB}" destId="{140C70C2-8E71-485B-9219-2A065DF6A7F1}" srcOrd="0" destOrd="0" parTransId="{054075DF-C128-47BB-A38E-34F46F6A384E}" sibTransId="{2271E565-F97D-48D9-B58A-D2B5F0C756B6}"/>
    <dgm:cxn modelId="{2B6ED087-51DF-472F-804A-838467FE31D8}" type="presOf" srcId="{770A22FC-5167-4D78-B37E-D843E17E7217}" destId="{AEBD4C0D-8575-4E7A-9921-B533CE9A2D3E}" srcOrd="0" destOrd="0" presId="urn:microsoft.com/office/officeart/2005/8/layout/hierarchy1"/>
    <dgm:cxn modelId="{AE18878E-96A5-4B4E-941F-365FC4336095}" srcId="{C0DFA34F-D86F-485C-ACFD-2254434053D3}" destId="{2E7CE32D-9BC1-4FF4-B674-F6FEE968028B}" srcOrd="0" destOrd="0" parTransId="{4AB0CDCB-5173-4356-8C85-D01C2A7C1DD2}" sibTransId="{8FDE2699-9F0F-4428-BB05-B11D37E87CCA}"/>
    <dgm:cxn modelId="{E6D2319B-E5EE-47DA-B053-D3EE4D6BACB7}" srcId="{770A22FC-5167-4D78-B37E-D843E17E7217}" destId="{33C63B4A-0D06-4038-9581-3ABA2F3E26F4}" srcOrd="0" destOrd="0" parTransId="{5E6C02EF-697B-4504-B664-C8160936CD18}" sibTransId="{767B6788-07DE-4FE7-B87E-D2F19E222945}"/>
    <dgm:cxn modelId="{A5CF40A5-8A4F-4619-8E44-E1F08B983B41}" type="presOf" srcId="{33C63B4A-0D06-4038-9581-3ABA2F3E26F4}" destId="{9C166B27-E7AA-4B3F-A648-2FAF4D5A70D6}" srcOrd="0" destOrd="0" presId="urn:microsoft.com/office/officeart/2005/8/layout/hierarchy1"/>
    <dgm:cxn modelId="{EFC140C0-AF8D-43EA-9B77-D37BDDFF5EBF}" type="presOf" srcId="{2E7CE32D-9BC1-4FF4-B674-F6FEE968028B}" destId="{3C542155-69C8-4E20-B9B0-587F10D641FB}" srcOrd="0" destOrd="0" presId="urn:microsoft.com/office/officeart/2005/8/layout/hierarchy1"/>
    <dgm:cxn modelId="{7E3B0CCF-7137-42AC-9344-826F28120A37}" type="presOf" srcId="{184A2DC3-30A5-4C32-9E49-BE1243EE88EC}" destId="{978097AD-C2FF-4D8C-82FB-78203C7D823E}" srcOrd="0" destOrd="0" presId="urn:microsoft.com/office/officeart/2005/8/layout/hierarchy1"/>
    <dgm:cxn modelId="{72A245E7-A097-49D3-908C-EA5F316F8D17}" type="presOf" srcId="{4AB0CDCB-5173-4356-8C85-D01C2A7C1DD2}" destId="{A2E5019D-3CC2-4B7F-8861-0EE33AA9277D}" srcOrd="0" destOrd="0" presId="urn:microsoft.com/office/officeart/2005/8/layout/hierarchy1"/>
    <dgm:cxn modelId="{EE52D7ED-E05C-44CC-BFBC-C2D3B9AD4590}" type="presOf" srcId="{FF6FF48A-861C-47C9-83EB-3D2C4F399CFB}" destId="{61C15E88-BF5C-4F8B-89FE-13398C3C4F75}" srcOrd="0" destOrd="0" presId="urn:microsoft.com/office/officeart/2005/8/layout/hierarchy1"/>
    <dgm:cxn modelId="{471CA0F7-66C9-4946-84DA-1C3C89AE60CA}" type="presOf" srcId="{C0DFA34F-D86F-485C-ACFD-2254434053D3}" destId="{B2B78C47-AE27-4A31-A3FE-51C711C9C541}" srcOrd="0" destOrd="0" presId="urn:microsoft.com/office/officeart/2005/8/layout/hierarchy1"/>
    <dgm:cxn modelId="{560D03F6-7C0B-4535-B2E1-C9272F067BB6}" type="presParOf" srcId="{61C15E88-BF5C-4F8B-89FE-13398C3C4F75}" destId="{552F54D9-980A-4A11-A714-7B0500A27CD8}" srcOrd="0" destOrd="0" presId="urn:microsoft.com/office/officeart/2005/8/layout/hierarchy1"/>
    <dgm:cxn modelId="{CBA629F7-1EEF-4689-8990-4D3A8CA3EC6C}" type="presParOf" srcId="{552F54D9-980A-4A11-A714-7B0500A27CD8}" destId="{7E54BF16-D603-4051-8646-4E2B54B064B1}" srcOrd="0" destOrd="0" presId="urn:microsoft.com/office/officeart/2005/8/layout/hierarchy1"/>
    <dgm:cxn modelId="{5B448386-07FE-4199-A2FC-3C61233110CA}" type="presParOf" srcId="{7E54BF16-D603-4051-8646-4E2B54B064B1}" destId="{F07F7148-E31B-402C-9D2F-DF75C5A2CF43}" srcOrd="0" destOrd="0" presId="urn:microsoft.com/office/officeart/2005/8/layout/hierarchy1"/>
    <dgm:cxn modelId="{7BF398E8-DB22-4D5C-B99B-C12EA6D9F006}" type="presParOf" srcId="{7E54BF16-D603-4051-8646-4E2B54B064B1}" destId="{2BAF5894-8D8D-4337-83FF-376E32FE7E6C}" srcOrd="1" destOrd="0" presId="urn:microsoft.com/office/officeart/2005/8/layout/hierarchy1"/>
    <dgm:cxn modelId="{1EB1CAE0-AA07-4B1C-916F-4E50F15D5445}" type="presParOf" srcId="{552F54D9-980A-4A11-A714-7B0500A27CD8}" destId="{E898F9CB-C4A9-4FEE-90BE-FE71FA181DD7}" srcOrd="1" destOrd="0" presId="urn:microsoft.com/office/officeart/2005/8/layout/hierarchy1"/>
    <dgm:cxn modelId="{F0B103C6-7077-45CF-A146-D157B20334B0}" type="presParOf" srcId="{E898F9CB-C4A9-4FEE-90BE-FE71FA181DD7}" destId="{978097AD-C2FF-4D8C-82FB-78203C7D823E}" srcOrd="0" destOrd="0" presId="urn:microsoft.com/office/officeart/2005/8/layout/hierarchy1"/>
    <dgm:cxn modelId="{699220CC-D776-4363-B21D-E1E541E8BA47}" type="presParOf" srcId="{E898F9CB-C4A9-4FEE-90BE-FE71FA181DD7}" destId="{66521F3D-AAEB-4EF6-9AF9-591E20F19FAC}" srcOrd="1" destOrd="0" presId="urn:microsoft.com/office/officeart/2005/8/layout/hierarchy1"/>
    <dgm:cxn modelId="{9A720B63-6480-4BE6-B15A-EC87B1EE180E}" type="presParOf" srcId="{66521F3D-AAEB-4EF6-9AF9-591E20F19FAC}" destId="{396EC35B-0FA3-499E-8933-AE88AC267402}" srcOrd="0" destOrd="0" presId="urn:microsoft.com/office/officeart/2005/8/layout/hierarchy1"/>
    <dgm:cxn modelId="{21BBE201-B664-436A-8C50-0B219D848D00}" type="presParOf" srcId="{396EC35B-0FA3-499E-8933-AE88AC267402}" destId="{A056652D-B745-4CE5-863C-2D6CA88FB02C}" srcOrd="0" destOrd="0" presId="urn:microsoft.com/office/officeart/2005/8/layout/hierarchy1"/>
    <dgm:cxn modelId="{B884E4C2-4E34-4528-BE0E-33765D75BB0C}" type="presParOf" srcId="{396EC35B-0FA3-499E-8933-AE88AC267402}" destId="{AEBD4C0D-8575-4E7A-9921-B533CE9A2D3E}" srcOrd="1" destOrd="0" presId="urn:microsoft.com/office/officeart/2005/8/layout/hierarchy1"/>
    <dgm:cxn modelId="{9E69674D-10FE-457E-91D7-7274BFDD7AA8}" type="presParOf" srcId="{66521F3D-AAEB-4EF6-9AF9-591E20F19FAC}" destId="{0C216085-2329-4CD7-A4E5-68BD3BFE646B}" srcOrd="1" destOrd="0" presId="urn:microsoft.com/office/officeart/2005/8/layout/hierarchy1"/>
    <dgm:cxn modelId="{2D766B47-676B-40EF-B27C-80688977837A}" type="presParOf" srcId="{0C216085-2329-4CD7-A4E5-68BD3BFE646B}" destId="{3EC621D5-7478-4B2B-A747-32E656749528}" srcOrd="0" destOrd="0" presId="urn:microsoft.com/office/officeart/2005/8/layout/hierarchy1"/>
    <dgm:cxn modelId="{3D35CB7B-C47A-4C16-B0EB-A74F8777C1BC}" type="presParOf" srcId="{0C216085-2329-4CD7-A4E5-68BD3BFE646B}" destId="{92319BEE-AFCF-4E66-BAC9-BFD3E1A266DA}" srcOrd="1" destOrd="0" presId="urn:microsoft.com/office/officeart/2005/8/layout/hierarchy1"/>
    <dgm:cxn modelId="{124804F4-2A7C-49E7-B69E-607D1141BE20}" type="presParOf" srcId="{92319BEE-AFCF-4E66-BAC9-BFD3E1A266DA}" destId="{06054B73-25A4-4D22-9DC3-76BFE7697237}" srcOrd="0" destOrd="0" presId="urn:microsoft.com/office/officeart/2005/8/layout/hierarchy1"/>
    <dgm:cxn modelId="{87F63E83-1965-42D5-B579-5740A575BC89}" type="presParOf" srcId="{06054B73-25A4-4D22-9DC3-76BFE7697237}" destId="{7E2CE5AB-ADBF-42DE-8D4D-F23BC7379B9C}" srcOrd="0" destOrd="0" presId="urn:microsoft.com/office/officeart/2005/8/layout/hierarchy1"/>
    <dgm:cxn modelId="{39DCB068-DF70-4B16-A8F3-3D8ED610D925}" type="presParOf" srcId="{06054B73-25A4-4D22-9DC3-76BFE7697237}" destId="{9C166B27-E7AA-4B3F-A648-2FAF4D5A70D6}" srcOrd="1" destOrd="0" presId="urn:microsoft.com/office/officeart/2005/8/layout/hierarchy1"/>
    <dgm:cxn modelId="{162EC115-E8E1-41C7-BFBF-1480BC91D604}" type="presParOf" srcId="{92319BEE-AFCF-4E66-BAC9-BFD3E1A266DA}" destId="{916D84FD-B4E0-4C95-A28D-336ABE03E3F9}" srcOrd="1" destOrd="0" presId="urn:microsoft.com/office/officeart/2005/8/layout/hierarchy1"/>
    <dgm:cxn modelId="{D032FAB7-CD8E-4C1A-9E0B-50575A4137E4}" type="presParOf" srcId="{E898F9CB-C4A9-4FEE-90BE-FE71FA181DD7}" destId="{2324EFE1-DEB3-4C21-AD2B-8801D858EDD0}" srcOrd="2" destOrd="0" presId="urn:microsoft.com/office/officeart/2005/8/layout/hierarchy1"/>
    <dgm:cxn modelId="{D2884B54-BA46-4A97-AF61-0912306A87A2}" type="presParOf" srcId="{E898F9CB-C4A9-4FEE-90BE-FE71FA181DD7}" destId="{E4E3C8C1-5AE6-4EC2-AC1D-97944883AE8D}" srcOrd="3" destOrd="0" presId="urn:microsoft.com/office/officeart/2005/8/layout/hierarchy1"/>
    <dgm:cxn modelId="{CA7D8FF6-EFD9-45F6-8AA4-83F6CFDC08EE}" type="presParOf" srcId="{E4E3C8C1-5AE6-4EC2-AC1D-97944883AE8D}" destId="{8033D7BB-1579-4B2B-89C6-1D1023A74183}" srcOrd="0" destOrd="0" presId="urn:microsoft.com/office/officeart/2005/8/layout/hierarchy1"/>
    <dgm:cxn modelId="{1A7D4DDF-3ADF-47E7-A733-4218E7FF470F}" type="presParOf" srcId="{8033D7BB-1579-4B2B-89C6-1D1023A74183}" destId="{835C2B5C-1147-4726-A974-BF470A6A73E6}" srcOrd="0" destOrd="0" presId="urn:microsoft.com/office/officeart/2005/8/layout/hierarchy1"/>
    <dgm:cxn modelId="{D1D0E65D-FA7B-4A6E-9844-541343C2363F}" type="presParOf" srcId="{8033D7BB-1579-4B2B-89C6-1D1023A74183}" destId="{4ACE5F30-94BD-432E-89EB-39E28172938F}" srcOrd="1" destOrd="0" presId="urn:microsoft.com/office/officeart/2005/8/layout/hierarchy1"/>
    <dgm:cxn modelId="{692E8E65-4B72-4045-9100-D1792FAC205E}" type="presParOf" srcId="{E4E3C8C1-5AE6-4EC2-AC1D-97944883AE8D}" destId="{E6A76C99-B5D6-4125-A81F-1E8D0B48E7D5}" srcOrd="1" destOrd="0" presId="urn:microsoft.com/office/officeart/2005/8/layout/hierarchy1"/>
    <dgm:cxn modelId="{4819FCBD-7342-420B-B3C6-084504022B34}" type="presParOf" srcId="{E6A76C99-B5D6-4125-A81F-1E8D0B48E7D5}" destId="{F250B687-5E4B-47AA-B4B7-7CBB9339C22A}" srcOrd="0" destOrd="0" presId="urn:microsoft.com/office/officeart/2005/8/layout/hierarchy1"/>
    <dgm:cxn modelId="{2EA25202-FA11-4FF1-92FB-BB6AE64339DB}" type="presParOf" srcId="{E6A76C99-B5D6-4125-A81F-1E8D0B48E7D5}" destId="{90FC28E3-F2A6-4CD5-B8B5-5E4CC505018A}" srcOrd="1" destOrd="0" presId="urn:microsoft.com/office/officeart/2005/8/layout/hierarchy1"/>
    <dgm:cxn modelId="{647DF97D-AC5F-4637-8671-5AF3D6838311}" type="presParOf" srcId="{90FC28E3-F2A6-4CD5-B8B5-5E4CC505018A}" destId="{E3CC2B34-92C5-487D-AD04-385FB5EC82E1}" srcOrd="0" destOrd="0" presId="urn:microsoft.com/office/officeart/2005/8/layout/hierarchy1"/>
    <dgm:cxn modelId="{65E7CD5F-436B-47AB-A8C9-547D813B4C54}" type="presParOf" srcId="{E3CC2B34-92C5-487D-AD04-385FB5EC82E1}" destId="{97C38B43-ED05-4CE7-946F-FAC54E5881E4}" srcOrd="0" destOrd="0" presId="urn:microsoft.com/office/officeart/2005/8/layout/hierarchy1"/>
    <dgm:cxn modelId="{64CCE02F-3DB0-425F-8CB6-FC3C6BD59662}" type="presParOf" srcId="{E3CC2B34-92C5-487D-AD04-385FB5EC82E1}" destId="{AF5DAB4C-2719-4AC7-A0DA-09743D43BABC}" srcOrd="1" destOrd="0" presId="urn:microsoft.com/office/officeart/2005/8/layout/hierarchy1"/>
    <dgm:cxn modelId="{45A44C6B-26BE-480C-ACF1-628308D18DA4}" type="presParOf" srcId="{90FC28E3-F2A6-4CD5-B8B5-5E4CC505018A}" destId="{A2F7528D-29E2-41AF-81FB-D5F8B5787BF9}" srcOrd="1" destOrd="0" presId="urn:microsoft.com/office/officeart/2005/8/layout/hierarchy1"/>
    <dgm:cxn modelId="{AE679354-EB43-4E21-BA8B-CA2DDB5EED64}" type="presParOf" srcId="{61C15E88-BF5C-4F8B-89FE-13398C3C4F75}" destId="{8A176707-B152-4B97-A395-5965800F5562}" srcOrd="1" destOrd="0" presId="urn:microsoft.com/office/officeart/2005/8/layout/hierarchy1"/>
    <dgm:cxn modelId="{1B60FFB0-F6A6-415F-87A7-398DF624851B}" type="presParOf" srcId="{8A176707-B152-4B97-A395-5965800F5562}" destId="{B29A087E-5CA9-4AE9-9C10-6F417D47328E}" srcOrd="0" destOrd="0" presId="urn:microsoft.com/office/officeart/2005/8/layout/hierarchy1"/>
    <dgm:cxn modelId="{D830A2DB-4AB2-4CC7-8EAF-1B3CB9B23FBA}" type="presParOf" srcId="{B29A087E-5CA9-4AE9-9C10-6F417D47328E}" destId="{01F9F25E-EA12-4388-B04E-F63572D88F39}" srcOrd="0" destOrd="0" presId="urn:microsoft.com/office/officeart/2005/8/layout/hierarchy1"/>
    <dgm:cxn modelId="{84B1527E-7EED-4EC9-9288-E7D5DBA30653}" type="presParOf" srcId="{B29A087E-5CA9-4AE9-9C10-6F417D47328E}" destId="{B2B78C47-AE27-4A31-A3FE-51C711C9C541}" srcOrd="1" destOrd="0" presId="urn:microsoft.com/office/officeart/2005/8/layout/hierarchy1"/>
    <dgm:cxn modelId="{9E3F75A6-B615-40E7-A5DB-7A1D9D32164B}" type="presParOf" srcId="{8A176707-B152-4B97-A395-5965800F5562}" destId="{8E0F677D-72C0-4D61-A2C6-450EC0AE76C6}" srcOrd="1" destOrd="0" presId="urn:microsoft.com/office/officeart/2005/8/layout/hierarchy1"/>
    <dgm:cxn modelId="{AD198039-98BD-43A6-A4D3-6F4C4C6C428D}" type="presParOf" srcId="{8E0F677D-72C0-4D61-A2C6-450EC0AE76C6}" destId="{A2E5019D-3CC2-4B7F-8861-0EE33AA9277D}" srcOrd="0" destOrd="0" presId="urn:microsoft.com/office/officeart/2005/8/layout/hierarchy1"/>
    <dgm:cxn modelId="{FE3418D5-63E4-4F00-A069-8EF65BA72329}" type="presParOf" srcId="{8E0F677D-72C0-4D61-A2C6-450EC0AE76C6}" destId="{EE8E5709-95B8-4C8C-87B3-24F864333AD8}" srcOrd="1" destOrd="0" presId="urn:microsoft.com/office/officeart/2005/8/layout/hierarchy1"/>
    <dgm:cxn modelId="{C34BB2F0-D4E1-4CDD-B43F-CE5E927962E8}" type="presParOf" srcId="{EE8E5709-95B8-4C8C-87B3-24F864333AD8}" destId="{F6231185-13C9-4EF7-87C1-C6FB1A5D892E}" srcOrd="0" destOrd="0" presId="urn:microsoft.com/office/officeart/2005/8/layout/hierarchy1"/>
    <dgm:cxn modelId="{08420475-FE65-4DB8-9DCF-CCE21556EC07}" type="presParOf" srcId="{F6231185-13C9-4EF7-87C1-C6FB1A5D892E}" destId="{DA5F2492-CA2B-45D6-98C1-78BF7E6470E6}" srcOrd="0" destOrd="0" presId="urn:microsoft.com/office/officeart/2005/8/layout/hierarchy1"/>
    <dgm:cxn modelId="{0CED3BB3-A2D2-4CF7-B603-3B6B672A9EEA}" type="presParOf" srcId="{F6231185-13C9-4EF7-87C1-C6FB1A5D892E}" destId="{3C542155-69C8-4E20-B9B0-587F10D641FB}" srcOrd="1" destOrd="0" presId="urn:microsoft.com/office/officeart/2005/8/layout/hierarchy1"/>
    <dgm:cxn modelId="{46F2C8ED-25F6-4ECF-8595-274EEE67A770}" type="presParOf" srcId="{EE8E5709-95B8-4C8C-87B3-24F864333AD8}" destId="{917063E1-654F-40D5-A975-629F2998689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E53453D-20B4-43B6-B1D1-5B267A0C500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88B645F8-05CF-4CA9-9824-EF159425E655}">
      <dgm:prSet custT="1"/>
      <dgm:spPr/>
      <dgm:t>
        <a:bodyPr/>
        <a:lstStyle/>
        <a:p>
          <a:pPr rtl="0"/>
          <a:r>
            <a:rPr lang="en-US" sz="2400" b="0" i="0" dirty="0">
              <a:latin typeface="Arial Rounded MT Bold" panose="020F0704030504030204" pitchFamily="34" charset="0"/>
            </a:rPr>
            <a:t>Self-limiting </a:t>
          </a:r>
          <a:r>
            <a:rPr lang="en-US" sz="2400" dirty="0">
              <a:latin typeface="Arial Rounded MT Bold" panose="020F0704030504030204" pitchFamily="34" charset="0"/>
            </a:rPr>
            <a:t>vasculitis affecting children under 5 years mainly in Japan, China and Korea present with 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46BE6756-4188-4C81-A684-AA726C91FD02}" type="parTrans" cxnId="{72398C42-78C7-441A-90F1-1927D86F3317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EA26922C-D0FD-44F0-8B8B-B203203EF35A}" type="sibTrans" cxnId="{72398C42-78C7-441A-90F1-1927D86F3317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FDA0D9E8-07E3-43E2-9BCC-B90B01EECD62}">
      <dgm:prSet custT="1"/>
      <dgm:spPr/>
      <dgm:t>
        <a:bodyPr/>
        <a:lstStyle/>
        <a:p>
          <a:pPr rtl="0"/>
          <a:r>
            <a:rPr lang="en-US" sz="2000" dirty="0">
              <a:latin typeface="Arial Rounded MT Bold" panose="020F0704030504030204" pitchFamily="34" charset="0"/>
            </a:rPr>
            <a:t>Generalised rash, including palms and soles (</a:t>
          </a:r>
          <a:r>
            <a:rPr lang="en-US" sz="2000" b="0" i="0" dirty="0">
              <a:latin typeface="Arial Rounded MT Bold" panose="020F0704030504030204" pitchFamily="34" charset="0"/>
            </a:rPr>
            <a:t>Polymorphous rash)</a:t>
          </a:r>
          <a:endParaRPr lang="ar-IQ" sz="2000" dirty="0">
            <a:latin typeface="Arial Rounded MT Bold" panose="020F0704030504030204" pitchFamily="34" charset="0"/>
          </a:endParaRPr>
        </a:p>
      </dgm:t>
    </dgm:pt>
    <dgm:pt modelId="{A921B7EA-4835-46FD-A37E-E9760092A6DA}" type="parTrans" cxnId="{C86A8BF8-1615-494C-A88B-ABA56004BA1C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611236BC-2662-4045-8463-0C90BE868D83}" type="sibTrans" cxnId="{C86A8BF8-1615-494C-A88B-ABA56004BA1C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8D8331B5-13FC-451C-9560-261409F57959}">
      <dgm:prSet custT="1"/>
      <dgm:spPr/>
      <dgm:t>
        <a:bodyPr/>
        <a:lstStyle/>
        <a:p>
          <a:pPr rtl="0"/>
          <a:r>
            <a:rPr lang="en-US" sz="2000" dirty="0">
              <a:latin typeface="Arial Rounded MT Bold" panose="020F0704030504030204" pitchFamily="34" charset="0"/>
            </a:rPr>
            <a:t>Inflamed oral mucosa (</a:t>
          </a:r>
          <a:r>
            <a:rPr lang="en-US" sz="2000" b="0" i="0" dirty="0">
              <a:latin typeface="Arial Rounded MT Bold" panose="020F0704030504030204" pitchFamily="34" charset="0"/>
            </a:rPr>
            <a:t>Mucositis</a:t>
          </a:r>
          <a:r>
            <a:rPr lang="ar-IQ" sz="2000" b="0" i="0" dirty="0">
              <a:latin typeface="Arial Rounded MT Bold" panose="020F0704030504030204" pitchFamily="34" charset="0"/>
            </a:rPr>
            <a:t>(</a:t>
          </a:r>
          <a:endParaRPr lang="ar-IQ" sz="2000" dirty="0">
            <a:latin typeface="Arial Rounded MT Bold" panose="020F0704030504030204" pitchFamily="34" charset="0"/>
          </a:endParaRPr>
        </a:p>
      </dgm:t>
    </dgm:pt>
    <dgm:pt modelId="{91D5191E-E11F-40BB-8C33-EBEE9C6C6721}" type="parTrans" cxnId="{61ECB8C9-79BD-415E-AC22-26A6978BA109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1D993526-845C-49E2-8056-5DF6D765C9C3}" type="sibTrans" cxnId="{61ECB8C9-79BD-415E-AC22-26A6978BA109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23929951-42A3-443B-B90E-665CAD89B38C}">
      <dgm:prSet custT="1"/>
      <dgm:spPr/>
      <dgm:t>
        <a:bodyPr/>
        <a:lstStyle/>
        <a:p>
          <a:pPr rtl="0"/>
          <a:r>
            <a:rPr lang="en-US" sz="2000" dirty="0">
              <a:latin typeface="Arial Rounded MT Bold" panose="020F0704030504030204" pitchFamily="34" charset="0"/>
            </a:rPr>
            <a:t>Conjunctival injection (</a:t>
          </a:r>
          <a:r>
            <a:rPr lang="en-US" sz="2000" b="0" i="0" dirty="0">
              <a:latin typeface="Arial Rounded MT Bold" panose="020F0704030504030204" pitchFamily="34" charset="0"/>
            </a:rPr>
            <a:t>Non-exudative conjunctivitis in both eyes)</a:t>
          </a:r>
          <a:endParaRPr lang="ar-IQ" sz="2000" dirty="0">
            <a:latin typeface="Arial Rounded MT Bold" panose="020F0704030504030204" pitchFamily="34" charset="0"/>
          </a:endParaRPr>
        </a:p>
      </dgm:t>
    </dgm:pt>
    <dgm:pt modelId="{C93B6A69-8DC2-4F6D-8468-9D3A663E85D4}" type="parTrans" cxnId="{32B10B5F-8B05-4C75-962B-ABC5F487C6C4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A0589919-19B9-4938-8ECF-046BDF84773A}" type="sibTrans" cxnId="{32B10B5F-8B05-4C75-962B-ABC5F487C6C4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D52888A0-945F-4329-94B5-D67ED0D2C216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Cardiovascular complications include 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4B123890-F931-46EC-B5E6-7ADAFA55653E}" type="parTrans" cxnId="{D49EC17B-83F7-4A4D-A3E5-24AE4A5AE897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83DCC841-5DB3-4524-80F2-95051BB490AD}" type="sibTrans" cxnId="{D49EC17B-83F7-4A4D-A3E5-24AE4A5AE897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D40812DF-4F7A-4492-A295-565F3CBDECDD}">
      <dgm:prSet custT="1"/>
      <dgm:spPr/>
      <dgm:t>
        <a:bodyPr/>
        <a:lstStyle/>
        <a:p>
          <a:pPr rtl="0"/>
          <a:r>
            <a:rPr lang="en-US" sz="2000" dirty="0">
              <a:latin typeface="Arial Rounded MT Bold" panose="020F0704030504030204" pitchFamily="34" charset="0"/>
            </a:rPr>
            <a:t>Coronary arteritis, leading to myocardial infarction, transient coronary dilatation (Aneurysms)</a:t>
          </a:r>
          <a:endParaRPr lang="ar-IQ" sz="2000" dirty="0">
            <a:latin typeface="Arial Rounded MT Bold" panose="020F0704030504030204" pitchFamily="34" charset="0"/>
          </a:endParaRPr>
        </a:p>
      </dgm:t>
    </dgm:pt>
    <dgm:pt modelId="{91FFED2E-79EA-4748-A2EC-4EC73CED1477}" type="parTrans" cxnId="{3910FE73-AAEB-47D5-B6AD-4C2E23DC9FAD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3133B1FC-82E2-4004-8509-28836E493D8E}" type="sibTrans" cxnId="{3910FE73-AAEB-47D5-B6AD-4C2E23DC9FAD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6472BFED-2F93-48E7-BAED-2DAC771035DF}">
      <dgm:prSet custT="1"/>
      <dgm:spPr/>
      <dgm:t>
        <a:bodyPr/>
        <a:lstStyle/>
        <a:p>
          <a:pPr rtl="0"/>
          <a:r>
            <a:rPr lang="en-US" sz="2000" dirty="0">
              <a:latin typeface="Arial Rounded MT Bold" panose="020F0704030504030204" pitchFamily="34" charset="0"/>
            </a:rPr>
            <a:t>Myocarditis</a:t>
          </a:r>
          <a:endParaRPr lang="ar-IQ" sz="2000" dirty="0">
            <a:latin typeface="Arial Rounded MT Bold" panose="020F0704030504030204" pitchFamily="34" charset="0"/>
          </a:endParaRPr>
        </a:p>
      </dgm:t>
    </dgm:pt>
    <dgm:pt modelId="{4F073A6A-BF55-459E-AD67-A7F1D2002C79}" type="parTrans" cxnId="{6C419F41-E555-45B3-A998-D69F1B7E9DCE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B805C358-9109-48DA-B41F-5B0943E3B8B9}" type="sibTrans" cxnId="{6C419F41-E555-45B3-A998-D69F1B7E9DCE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1BD7D204-A147-4693-9898-97D41A6631A3}">
      <dgm:prSet custT="1"/>
      <dgm:spPr/>
      <dgm:t>
        <a:bodyPr/>
        <a:lstStyle/>
        <a:p>
          <a:pPr rtl="0"/>
          <a:r>
            <a:rPr lang="en-US" sz="2000" dirty="0">
              <a:latin typeface="Arial Rounded MT Bold" panose="020F0704030504030204" pitchFamily="34" charset="0"/>
            </a:rPr>
            <a:t>Pericarditis</a:t>
          </a:r>
          <a:endParaRPr lang="ar-IQ" sz="2000" dirty="0">
            <a:latin typeface="Arial Rounded MT Bold" panose="020F0704030504030204" pitchFamily="34" charset="0"/>
          </a:endParaRPr>
        </a:p>
      </dgm:t>
    </dgm:pt>
    <dgm:pt modelId="{3359ED53-8F2E-4E58-A607-9FAF92FDA9E6}" type="parTrans" cxnId="{83E89D9F-D608-4EAB-870E-C5B2E537FC5D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7446689B-F25D-47E6-8F11-EF8BEA21AEBF}" type="sibTrans" cxnId="{83E89D9F-D608-4EAB-870E-C5B2E537FC5D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E96BBF99-8410-440E-847C-DED148F87535}">
      <dgm:prSet custT="1"/>
      <dgm:spPr/>
      <dgm:t>
        <a:bodyPr/>
        <a:lstStyle/>
        <a:p>
          <a:pPr rtl="0"/>
          <a:r>
            <a:rPr lang="en-US" sz="2000" dirty="0">
              <a:latin typeface="Arial Rounded MT Bold" panose="020F0704030504030204" pitchFamily="34" charset="0"/>
            </a:rPr>
            <a:t>Peripheral vascular insufficiency and gangrene </a:t>
          </a:r>
          <a:endParaRPr lang="ar-IQ" sz="2000" dirty="0">
            <a:latin typeface="Arial Rounded MT Bold" panose="020F0704030504030204" pitchFamily="34" charset="0"/>
          </a:endParaRPr>
        </a:p>
      </dgm:t>
    </dgm:pt>
    <dgm:pt modelId="{A72845A2-524E-4242-AA73-06BEC5C34551}" type="parTrans" cxnId="{3BF0AE0A-AC81-44D7-BA7E-6E0D64D46845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24E9E2D6-BBDA-4FEE-B2BA-6A02B43FE738}" type="sibTrans" cxnId="{3BF0AE0A-AC81-44D7-BA7E-6E0D64D46845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97F638BD-DEF6-48CB-9BE2-F9494C1F60E9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Treatment :Aspirin (5 mg/kg daily for 14 days) &amp; IVIg (400 mg/kg daily for 4 days)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31EDB2AC-29E4-4D48-9D71-7798E6460444}" type="parTrans" cxnId="{FED85DFF-72B8-41D4-9038-6F8AC09E7F0C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3FDEB939-53D9-42D9-A7F0-16798C00A1D2}" type="sibTrans" cxnId="{FED85DFF-72B8-41D4-9038-6F8AC09E7F0C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21AEEA48-4CD7-4F40-8708-BE7C1E6B63D2}">
      <dgm:prSet custT="1"/>
      <dgm:spPr/>
      <dgm:t>
        <a:bodyPr/>
        <a:lstStyle/>
        <a:p>
          <a:pPr rtl="0"/>
          <a:r>
            <a:rPr lang="en-US" sz="2000" dirty="0">
              <a:latin typeface="Arial Rounded MT Bold" panose="020F0704030504030204" pitchFamily="34" charset="0"/>
            </a:rPr>
            <a:t>Fever &amp; </a:t>
          </a:r>
          <a:r>
            <a:rPr lang="en-US" sz="2000" b="0" i="0" dirty="0">
              <a:latin typeface="Arial Rounded MT Bold" panose="020F0704030504030204" pitchFamily="34" charset="0"/>
            </a:rPr>
            <a:t>Cervical lymphadenopathy</a:t>
          </a:r>
          <a:endParaRPr lang="ar-IQ" sz="2000" dirty="0">
            <a:latin typeface="Arial Rounded MT Bold" panose="020F0704030504030204" pitchFamily="34" charset="0"/>
          </a:endParaRPr>
        </a:p>
      </dgm:t>
    </dgm:pt>
    <dgm:pt modelId="{C5F6FEC0-DC43-4B72-93A0-BB0D7DFD0400}" type="sibTrans" cxnId="{9BD6D77A-15CA-4B23-BBC5-CFBFFD4ED8E2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BEBA89DC-1AC8-4E5A-A648-CBB1BA733B53}" type="parTrans" cxnId="{9BD6D77A-15CA-4B23-BBC5-CFBFFD4ED8E2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67491B91-3147-481B-AF9B-67CECA23A316}" type="pres">
      <dgm:prSet presAssocID="{CE53453D-20B4-43B6-B1D1-5B267A0C500E}" presName="linear" presStyleCnt="0">
        <dgm:presLayoutVars>
          <dgm:animLvl val="lvl"/>
          <dgm:resizeHandles val="exact"/>
        </dgm:presLayoutVars>
      </dgm:prSet>
      <dgm:spPr/>
    </dgm:pt>
    <dgm:pt modelId="{75B4845E-54E7-483D-84DB-591F0DEB690D}" type="pres">
      <dgm:prSet presAssocID="{88B645F8-05CF-4CA9-9824-EF159425E65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C23BEB6-76F5-441C-BC82-56C65B46A8EC}" type="pres">
      <dgm:prSet presAssocID="{88B645F8-05CF-4CA9-9824-EF159425E655}" presName="childText" presStyleLbl="revTx" presStyleIdx="0" presStyleCnt="2">
        <dgm:presLayoutVars>
          <dgm:bulletEnabled val="1"/>
        </dgm:presLayoutVars>
      </dgm:prSet>
      <dgm:spPr/>
    </dgm:pt>
    <dgm:pt modelId="{CDF27AB5-2F6D-4CD0-A863-42C1D862B41D}" type="pres">
      <dgm:prSet presAssocID="{D52888A0-945F-4329-94B5-D67ED0D2C21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2BEB874-96D6-4301-A8E0-C3F03ED2ECCF}" type="pres">
      <dgm:prSet presAssocID="{D52888A0-945F-4329-94B5-D67ED0D2C216}" presName="childText" presStyleLbl="revTx" presStyleIdx="1" presStyleCnt="2">
        <dgm:presLayoutVars>
          <dgm:bulletEnabled val="1"/>
        </dgm:presLayoutVars>
      </dgm:prSet>
      <dgm:spPr/>
    </dgm:pt>
    <dgm:pt modelId="{BB3C7FC7-6B67-464E-BFCC-E7FAD277FAEC}" type="pres">
      <dgm:prSet presAssocID="{97F638BD-DEF6-48CB-9BE2-F9494C1F60E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BF0AE0A-AC81-44D7-BA7E-6E0D64D46845}" srcId="{D52888A0-945F-4329-94B5-D67ED0D2C216}" destId="{E96BBF99-8410-440E-847C-DED148F87535}" srcOrd="3" destOrd="0" parTransId="{A72845A2-524E-4242-AA73-06BEC5C34551}" sibTransId="{24E9E2D6-BBDA-4FEE-B2BA-6A02B43FE738}"/>
    <dgm:cxn modelId="{D7C6DF17-9EEE-442D-B7BD-6FF2FD2BF7A4}" type="presOf" srcId="{97F638BD-DEF6-48CB-9BE2-F9494C1F60E9}" destId="{BB3C7FC7-6B67-464E-BFCC-E7FAD277FAEC}" srcOrd="0" destOrd="0" presId="urn:microsoft.com/office/officeart/2005/8/layout/vList2"/>
    <dgm:cxn modelId="{DF321F3E-66D1-4F52-BF03-8A0F8B2218C2}" type="presOf" srcId="{D40812DF-4F7A-4492-A295-565F3CBDECDD}" destId="{A2BEB874-96D6-4301-A8E0-C3F03ED2ECCF}" srcOrd="0" destOrd="0" presId="urn:microsoft.com/office/officeart/2005/8/layout/vList2"/>
    <dgm:cxn modelId="{32B10B5F-8B05-4C75-962B-ABC5F487C6C4}" srcId="{88B645F8-05CF-4CA9-9824-EF159425E655}" destId="{23929951-42A3-443B-B90E-665CAD89B38C}" srcOrd="3" destOrd="0" parTransId="{C93B6A69-8DC2-4F6D-8468-9D3A663E85D4}" sibTransId="{A0589919-19B9-4938-8ECF-046BDF84773A}"/>
    <dgm:cxn modelId="{6C419F41-E555-45B3-A998-D69F1B7E9DCE}" srcId="{D52888A0-945F-4329-94B5-D67ED0D2C216}" destId="{6472BFED-2F93-48E7-BAED-2DAC771035DF}" srcOrd="1" destOrd="0" parTransId="{4F073A6A-BF55-459E-AD67-A7F1D2002C79}" sibTransId="{B805C358-9109-48DA-B41F-5B0943E3B8B9}"/>
    <dgm:cxn modelId="{72398C42-78C7-441A-90F1-1927D86F3317}" srcId="{CE53453D-20B4-43B6-B1D1-5B267A0C500E}" destId="{88B645F8-05CF-4CA9-9824-EF159425E655}" srcOrd="0" destOrd="0" parTransId="{46BE6756-4188-4C81-A684-AA726C91FD02}" sibTransId="{EA26922C-D0FD-44F0-8B8B-B203203EF35A}"/>
    <dgm:cxn modelId="{16ACE46C-64A3-4A67-879C-601C847B3CB3}" type="presOf" srcId="{E96BBF99-8410-440E-847C-DED148F87535}" destId="{A2BEB874-96D6-4301-A8E0-C3F03ED2ECCF}" srcOrd="0" destOrd="3" presId="urn:microsoft.com/office/officeart/2005/8/layout/vList2"/>
    <dgm:cxn modelId="{3910FE73-AAEB-47D5-B6AD-4C2E23DC9FAD}" srcId="{D52888A0-945F-4329-94B5-D67ED0D2C216}" destId="{D40812DF-4F7A-4492-A295-565F3CBDECDD}" srcOrd="0" destOrd="0" parTransId="{91FFED2E-79EA-4748-A2EC-4EC73CED1477}" sibTransId="{3133B1FC-82E2-4004-8509-28836E493D8E}"/>
    <dgm:cxn modelId="{5AAD0E75-8FA6-41C4-B9AE-AEDC66535D1A}" type="presOf" srcId="{88B645F8-05CF-4CA9-9824-EF159425E655}" destId="{75B4845E-54E7-483D-84DB-591F0DEB690D}" srcOrd="0" destOrd="0" presId="urn:microsoft.com/office/officeart/2005/8/layout/vList2"/>
    <dgm:cxn modelId="{B9788675-14ED-4BCD-899D-A0A66E8628B5}" type="presOf" srcId="{8D8331B5-13FC-451C-9560-261409F57959}" destId="{FC23BEB6-76F5-441C-BC82-56C65B46A8EC}" srcOrd="0" destOrd="2" presId="urn:microsoft.com/office/officeart/2005/8/layout/vList2"/>
    <dgm:cxn modelId="{9BD6D77A-15CA-4B23-BBC5-CFBFFD4ED8E2}" srcId="{88B645F8-05CF-4CA9-9824-EF159425E655}" destId="{21AEEA48-4CD7-4F40-8708-BE7C1E6B63D2}" srcOrd="0" destOrd="0" parTransId="{BEBA89DC-1AC8-4E5A-A648-CBB1BA733B53}" sibTransId="{C5F6FEC0-DC43-4B72-93A0-BB0D7DFD0400}"/>
    <dgm:cxn modelId="{D49EC17B-83F7-4A4D-A3E5-24AE4A5AE897}" srcId="{CE53453D-20B4-43B6-B1D1-5B267A0C500E}" destId="{D52888A0-945F-4329-94B5-D67ED0D2C216}" srcOrd="1" destOrd="0" parTransId="{4B123890-F931-46EC-B5E6-7ADAFA55653E}" sibTransId="{83DCC841-5DB3-4524-80F2-95051BB490AD}"/>
    <dgm:cxn modelId="{E1BCBA90-2A6F-4104-9263-2E42A347C12E}" type="presOf" srcId="{1BD7D204-A147-4693-9898-97D41A6631A3}" destId="{A2BEB874-96D6-4301-A8E0-C3F03ED2ECCF}" srcOrd="0" destOrd="2" presId="urn:microsoft.com/office/officeart/2005/8/layout/vList2"/>
    <dgm:cxn modelId="{57046F91-95D1-4616-9D90-6FD710EE710F}" type="presOf" srcId="{CE53453D-20B4-43B6-B1D1-5B267A0C500E}" destId="{67491B91-3147-481B-AF9B-67CECA23A316}" srcOrd="0" destOrd="0" presId="urn:microsoft.com/office/officeart/2005/8/layout/vList2"/>
    <dgm:cxn modelId="{08A42193-887E-424B-992F-11195766D11F}" type="presOf" srcId="{6472BFED-2F93-48E7-BAED-2DAC771035DF}" destId="{A2BEB874-96D6-4301-A8E0-C3F03ED2ECCF}" srcOrd="0" destOrd="1" presId="urn:microsoft.com/office/officeart/2005/8/layout/vList2"/>
    <dgm:cxn modelId="{16545B9B-0F56-4B0A-BF4E-ADCE013CE8DC}" type="presOf" srcId="{21AEEA48-4CD7-4F40-8708-BE7C1E6B63D2}" destId="{FC23BEB6-76F5-441C-BC82-56C65B46A8EC}" srcOrd="0" destOrd="0" presId="urn:microsoft.com/office/officeart/2005/8/layout/vList2"/>
    <dgm:cxn modelId="{83E89D9F-D608-4EAB-870E-C5B2E537FC5D}" srcId="{D52888A0-945F-4329-94B5-D67ED0D2C216}" destId="{1BD7D204-A147-4693-9898-97D41A6631A3}" srcOrd="2" destOrd="0" parTransId="{3359ED53-8F2E-4E58-A607-9FAF92FDA9E6}" sibTransId="{7446689B-F25D-47E6-8F11-EF8BEA21AEBF}"/>
    <dgm:cxn modelId="{5E1FEAA8-3EA2-48AA-AF1F-F5F60C3D4638}" type="presOf" srcId="{FDA0D9E8-07E3-43E2-9BCC-B90B01EECD62}" destId="{FC23BEB6-76F5-441C-BC82-56C65B46A8EC}" srcOrd="0" destOrd="1" presId="urn:microsoft.com/office/officeart/2005/8/layout/vList2"/>
    <dgm:cxn modelId="{3AAA49C1-758D-445C-B0EA-B83C3B8265FD}" type="presOf" srcId="{D52888A0-945F-4329-94B5-D67ED0D2C216}" destId="{CDF27AB5-2F6D-4CD0-A863-42C1D862B41D}" srcOrd="0" destOrd="0" presId="urn:microsoft.com/office/officeart/2005/8/layout/vList2"/>
    <dgm:cxn modelId="{61ECB8C9-79BD-415E-AC22-26A6978BA109}" srcId="{88B645F8-05CF-4CA9-9824-EF159425E655}" destId="{8D8331B5-13FC-451C-9560-261409F57959}" srcOrd="2" destOrd="0" parTransId="{91D5191E-E11F-40BB-8C33-EBEE9C6C6721}" sibTransId="{1D993526-845C-49E2-8056-5DF6D765C9C3}"/>
    <dgm:cxn modelId="{6523A6E0-FDA2-4871-B2F8-4656ECE90A10}" type="presOf" srcId="{23929951-42A3-443B-B90E-665CAD89B38C}" destId="{FC23BEB6-76F5-441C-BC82-56C65B46A8EC}" srcOrd="0" destOrd="3" presId="urn:microsoft.com/office/officeart/2005/8/layout/vList2"/>
    <dgm:cxn modelId="{C86A8BF8-1615-494C-A88B-ABA56004BA1C}" srcId="{88B645F8-05CF-4CA9-9824-EF159425E655}" destId="{FDA0D9E8-07E3-43E2-9BCC-B90B01EECD62}" srcOrd="1" destOrd="0" parTransId="{A921B7EA-4835-46FD-A37E-E9760092A6DA}" sibTransId="{611236BC-2662-4045-8463-0C90BE868D83}"/>
    <dgm:cxn modelId="{FED85DFF-72B8-41D4-9038-6F8AC09E7F0C}" srcId="{CE53453D-20B4-43B6-B1D1-5B267A0C500E}" destId="{97F638BD-DEF6-48CB-9BE2-F9494C1F60E9}" srcOrd="2" destOrd="0" parTransId="{31EDB2AC-29E4-4D48-9D71-7798E6460444}" sibTransId="{3FDEB939-53D9-42D9-A7F0-16798C00A1D2}"/>
    <dgm:cxn modelId="{C1626CBE-B760-4E58-ABE1-51683D7165AD}" type="presParOf" srcId="{67491B91-3147-481B-AF9B-67CECA23A316}" destId="{75B4845E-54E7-483D-84DB-591F0DEB690D}" srcOrd="0" destOrd="0" presId="urn:microsoft.com/office/officeart/2005/8/layout/vList2"/>
    <dgm:cxn modelId="{27A1FD75-4884-465E-94BC-45FE033C2886}" type="presParOf" srcId="{67491B91-3147-481B-AF9B-67CECA23A316}" destId="{FC23BEB6-76F5-441C-BC82-56C65B46A8EC}" srcOrd="1" destOrd="0" presId="urn:microsoft.com/office/officeart/2005/8/layout/vList2"/>
    <dgm:cxn modelId="{24014AAA-5B88-4176-83D0-F23653B503B6}" type="presParOf" srcId="{67491B91-3147-481B-AF9B-67CECA23A316}" destId="{CDF27AB5-2F6D-4CD0-A863-42C1D862B41D}" srcOrd="2" destOrd="0" presId="urn:microsoft.com/office/officeart/2005/8/layout/vList2"/>
    <dgm:cxn modelId="{77758619-DFAE-4C8C-AF44-B65E3FFCE28C}" type="presParOf" srcId="{67491B91-3147-481B-AF9B-67CECA23A316}" destId="{A2BEB874-96D6-4301-A8E0-C3F03ED2ECCF}" srcOrd="3" destOrd="0" presId="urn:microsoft.com/office/officeart/2005/8/layout/vList2"/>
    <dgm:cxn modelId="{1826990F-EE62-4055-B15E-72090FC46D9A}" type="presParOf" srcId="{67491B91-3147-481B-AF9B-67CECA23A316}" destId="{BB3C7FC7-6B67-464E-BFCC-E7FAD277FAE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43C8C07-E99E-490F-A3F3-EA55FC5F3D38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1EB28166-60A0-4336-BE5E-0EBE21504DF8}">
      <dgm:prSet custT="1"/>
      <dgm:spPr/>
      <dgm:t>
        <a:bodyPr/>
        <a:lstStyle/>
        <a:p>
          <a:pPr rtl="0"/>
          <a:r>
            <a:rPr lang="en-US" sz="3200" b="0" dirty="0">
              <a:latin typeface="Arial Rounded MT Bold" panose="020F0704030504030204" pitchFamily="34" charset="0"/>
            </a:rPr>
            <a:t>Takayasu Arteritis </a:t>
          </a:r>
          <a:endParaRPr lang="ar-IQ" sz="3200" b="0" dirty="0">
            <a:latin typeface="Arial Rounded MT Bold" panose="020F0704030504030204" pitchFamily="34" charset="0"/>
          </a:endParaRPr>
        </a:p>
      </dgm:t>
    </dgm:pt>
    <dgm:pt modelId="{44122434-F25E-4794-9DE6-0AA020027CE8}" type="parTrans" cxnId="{8DE2AEA1-0226-47D1-9294-ED30CE66B4AA}">
      <dgm:prSet/>
      <dgm:spPr/>
      <dgm:t>
        <a:bodyPr/>
        <a:lstStyle/>
        <a:p>
          <a:pPr rtl="1"/>
          <a:endParaRPr lang="ar-IQ" sz="3200" b="0">
            <a:latin typeface="Arial Rounded MT Bold" panose="020F0704030504030204" pitchFamily="34" charset="0"/>
          </a:endParaRPr>
        </a:p>
      </dgm:t>
    </dgm:pt>
    <dgm:pt modelId="{95787A0F-C437-4E91-A3D8-0CAC9E443C6A}" type="sibTrans" cxnId="{8DE2AEA1-0226-47D1-9294-ED30CE66B4AA}">
      <dgm:prSet/>
      <dgm:spPr/>
      <dgm:t>
        <a:bodyPr/>
        <a:lstStyle/>
        <a:p>
          <a:pPr rtl="1"/>
          <a:endParaRPr lang="ar-IQ" sz="3200" b="0">
            <a:latin typeface="Arial Rounded MT Bold" panose="020F0704030504030204" pitchFamily="34" charset="0"/>
          </a:endParaRPr>
        </a:p>
      </dgm:t>
    </dgm:pt>
    <dgm:pt modelId="{9310B133-F31E-4B6E-A4CF-30E25089F05C}">
      <dgm:prSet custT="1"/>
      <dgm:spPr/>
      <dgm:t>
        <a:bodyPr/>
        <a:lstStyle/>
        <a:p>
          <a:pPr rtl="0"/>
          <a:r>
            <a:rPr lang="en-US" sz="3200" b="0" dirty="0">
              <a:latin typeface="Arial Rounded MT Bold" panose="020F0704030504030204" pitchFamily="34" charset="0"/>
            </a:rPr>
            <a:t>Giant Cell Arteritis &amp; Polymyalgia Rheumatica </a:t>
          </a:r>
          <a:endParaRPr lang="ar-IQ" sz="3200" b="0" dirty="0">
            <a:latin typeface="Arial Rounded MT Bold" panose="020F0704030504030204" pitchFamily="34" charset="0"/>
          </a:endParaRPr>
        </a:p>
      </dgm:t>
    </dgm:pt>
    <dgm:pt modelId="{5215BEF5-4697-4579-B020-897B078BA0F3}" type="parTrans" cxnId="{763F92BD-D68B-4AA3-9F22-98750489D7D7}">
      <dgm:prSet/>
      <dgm:spPr/>
      <dgm:t>
        <a:bodyPr/>
        <a:lstStyle/>
        <a:p>
          <a:pPr rtl="1"/>
          <a:endParaRPr lang="ar-IQ" sz="3200" b="0">
            <a:latin typeface="Arial Rounded MT Bold" panose="020F0704030504030204" pitchFamily="34" charset="0"/>
          </a:endParaRPr>
        </a:p>
      </dgm:t>
    </dgm:pt>
    <dgm:pt modelId="{392020FD-7AF6-4A6B-ACEE-26893403D1DB}" type="sibTrans" cxnId="{763F92BD-D68B-4AA3-9F22-98750489D7D7}">
      <dgm:prSet/>
      <dgm:spPr/>
      <dgm:t>
        <a:bodyPr/>
        <a:lstStyle/>
        <a:p>
          <a:pPr rtl="1"/>
          <a:endParaRPr lang="ar-IQ" sz="3200" b="0">
            <a:latin typeface="Arial Rounded MT Bold" panose="020F0704030504030204" pitchFamily="34" charset="0"/>
          </a:endParaRPr>
        </a:p>
      </dgm:t>
    </dgm:pt>
    <dgm:pt modelId="{55FE4A95-4E4E-4190-B2CE-3B437E71B464}" type="pres">
      <dgm:prSet presAssocID="{943C8C07-E99E-490F-A3F3-EA55FC5F3D38}" presName="Name0" presStyleCnt="0">
        <dgm:presLayoutVars>
          <dgm:chMax val="7"/>
          <dgm:chPref val="7"/>
          <dgm:dir/>
        </dgm:presLayoutVars>
      </dgm:prSet>
      <dgm:spPr/>
    </dgm:pt>
    <dgm:pt modelId="{22270FE9-48C5-4377-B7F2-AC598BECDEB7}" type="pres">
      <dgm:prSet presAssocID="{943C8C07-E99E-490F-A3F3-EA55FC5F3D38}" presName="Name1" presStyleCnt="0"/>
      <dgm:spPr/>
    </dgm:pt>
    <dgm:pt modelId="{DF109AC1-7B71-40C5-9E97-E4DA46EEC562}" type="pres">
      <dgm:prSet presAssocID="{943C8C07-E99E-490F-A3F3-EA55FC5F3D38}" presName="cycle" presStyleCnt="0"/>
      <dgm:spPr/>
    </dgm:pt>
    <dgm:pt modelId="{4B129D92-48F3-49A5-B17E-61DCD3521960}" type="pres">
      <dgm:prSet presAssocID="{943C8C07-E99E-490F-A3F3-EA55FC5F3D38}" presName="srcNode" presStyleLbl="node1" presStyleIdx="0" presStyleCnt="2"/>
      <dgm:spPr/>
    </dgm:pt>
    <dgm:pt modelId="{DEDE0A7B-FC0C-4693-A7E2-625CFEB919F2}" type="pres">
      <dgm:prSet presAssocID="{943C8C07-E99E-490F-A3F3-EA55FC5F3D38}" presName="conn" presStyleLbl="parChTrans1D2" presStyleIdx="0" presStyleCnt="1"/>
      <dgm:spPr/>
    </dgm:pt>
    <dgm:pt modelId="{F46C0E03-3F43-4B01-824A-D1C5F62D2BE5}" type="pres">
      <dgm:prSet presAssocID="{943C8C07-E99E-490F-A3F3-EA55FC5F3D38}" presName="extraNode" presStyleLbl="node1" presStyleIdx="0" presStyleCnt="2"/>
      <dgm:spPr/>
    </dgm:pt>
    <dgm:pt modelId="{87C236BF-23F5-4CBB-8538-4D89D25C4222}" type="pres">
      <dgm:prSet presAssocID="{943C8C07-E99E-490F-A3F3-EA55FC5F3D38}" presName="dstNode" presStyleLbl="node1" presStyleIdx="0" presStyleCnt="2"/>
      <dgm:spPr/>
    </dgm:pt>
    <dgm:pt modelId="{CE3AE76D-024C-451F-AD2D-22D93A272882}" type="pres">
      <dgm:prSet presAssocID="{1EB28166-60A0-4336-BE5E-0EBE21504DF8}" presName="text_1" presStyleLbl="node1" presStyleIdx="0" presStyleCnt="2">
        <dgm:presLayoutVars>
          <dgm:bulletEnabled val="1"/>
        </dgm:presLayoutVars>
      </dgm:prSet>
      <dgm:spPr/>
    </dgm:pt>
    <dgm:pt modelId="{934A7438-B9D3-4521-9E89-9685DDB9B663}" type="pres">
      <dgm:prSet presAssocID="{1EB28166-60A0-4336-BE5E-0EBE21504DF8}" presName="accent_1" presStyleCnt="0"/>
      <dgm:spPr/>
    </dgm:pt>
    <dgm:pt modelId="{EC3F9282-D365-4107-89FC-CE97125641D1}" type="pres">
      <dgm:prSet presAssocID="{1EB28166-60A0-4336-BE5E-0EBE21504DF8}" presName="accentRepeatNode" presStyleLbl="solidFgAcc1" presStyleIdx="0" presStyleCnt="2"/>
      <dgm:spPr/>
    </dgm:pt>
    <dgm:pt modelId="{20CEFEB9-89E4-4898-A88A-9CB36D66AC87}" type="pres">
      <dgm:prSet presAssocID="{9310B133-F31E-4B6E-A4CF-30E25089F05C}" presName="text_2" presStyleLbl="node1" presStyleIdx="1" presStyleCnt="2">
        <dgm:presLayoutVars>
          <dgm:bulletEnabled val="1"/>
        </dgm:presLayoutVars>
      </dgm:prSet>
      <dgm:spPr/>
    </dgm:pt>
    <dgm:pt modelId="{7282889D-AA28-4AB7-A9B5-215FA911B890}" type="pres">
      <dgm:prSet presAssocID="{9310B133-F31E-4B6E-A4CF-30E25089F05C}" presName="accent_2" presStyleCnt="0"/>
      <dgm:spPr/>
    </dgm:pt>
    <dgm:pt modelId="{3EE6E09A-2A70-4D92-8D22-8D7D10E5A601}" type="pres">
      <dgm:prSet presAssocID="{9310B133-F31E-4B6E-A4CF-30E25089F05C}" presName="accentRepeatNode" presStyleLbl="solidFgAcc1" presStyleIdx="1" presStyleCnt="2"/>
      <dgm:spPr/>
    </dgm:pt>
  </dgm:ptLst>
  <dgm:cxnLst>
    <dgm:cxn modelId="{EC6AD81D-8BAC-4FDC-8994-4D4182BC1C09}" type="presOf" srcId="{1EB28166-60A0-4336-BE5E-0EBE21504DF8}" destId="{CE3AE76D-024C-451F-AD2D-22D93A272882}" srcOrd="0" destOrd="0" presId="urn:microsoft.com/office/officeart/2008/layout/VerticalCurvedList"/>
    <dgm:cxn modelId="{82DA8543-B5EB-4193-9DB4-E3E2F45BE508}" type="presOf" srcId="{943C8C07-E99E-490F-A3F3-EA55FC5F3D38}" destId="{55FE4A95-4E4E-4190-B2CE-3B437E71B464}" srcOrd="0" destOrd="0" presId="urn:microsoft.com/office/officeart/2008/layout/VerticalCurvedList"/>
    <dgm:cxn modelId="{BD27EC85-4F4F-4984-AE62-B5F8318D9786}" type="presOf" srcId="{9310B133-F31E-4B6E-A4CF-30E25089F05C}" destId="{20CEFEB9-89E4-4898-A88A-9CB36D66AC87}" srcOrd="0" destOrd="0" presId="urn:microsoft.com/office/officeart/2008/layout/VerticalCurvedList"/>
    <dgm:cxn modelId="{8DE2AEA1-0226-47D1-9294-ED30CE66B4AA}" srcId="{943C8C07-E99E-490F-A3F3-EA55FC5F3D38}" destId="{1EB28166-60A0-4336-BE5E-0EBE21504DF8}" srcOrd="0" destOrd="0" parTransId="{44122434-F25E-4794-9DE6-0AA020027CE8}" sibTransId="{95787A0F-C437-4E91-A3D8-0CAC9E443C6A}"/>
    <dgm:cxn modelId="{763F92BD-D68B-4AA3-9F22-98750489D7D7}" srcId="{943C8C07-E99E-490F-A3F3-EA55FC5F3D38}" destId="{9310B133-F31E-4B6E-A4CF-30E25089F05C}" srcOrd="1" destOrd="0" parTransId="{5215BEF5-4697-4579-B020-897B078BA0F3}" sibTransId="{392020FD-7AF6-4A6B-ACEE-26893403D1DB}"/>
    <dgm:cxn modelId="{38E3D7D8-FAFB-4C3A-ADA4-9D6E29E88743}" type="presOf" srcId="{95787A0F-C437-4E91-A3D8-0CAC9E443C6A}" destId="{DEDE0A7B-FC0C-4693-A7E2-625CFEB919F2}" srcOrd="0" destOrd="0" presId="urn:microsoft.com/office/officeart/2008/layout/VerticalCurvedList"/>
    <dgm:cxn modelId="{B28BBF1F-428A-4A19-8BF0-112E84762069}" type="presParOf" srcId="{55FE4A95-4E4E-4190-B2CE-3B437E71B464}" destId="{22270FE9-48C5-4377-B7F2-AC598BECDEB7}" srcOrd="0" destOrd="0" presId="urn:microsoft.com/office/officeart/2008/layout/VerticalCurvedList"/>
    <dgm:cxn modelId="{7461F0C8-28E6-4204-AB3F-EEF26AE60953}" type="presParOf" srcId="{22270FE9-48C5-4377-B7F2-AC598BECDEB7}" destId="{DF109AC1-7B71-40C5-9E97-E4DA46EEC562}" srcOrd="0" destOrd="0" presId="urn:microsoft.com/office/officeart/2008/layout/VerticalCurvedList"/>
    <dgm:cxn modelId="{616A7B15-BAC1-4085-9DD2-A1B466956EB0}" type="presParOf" srcId="{DF109AC1-7B71-40C5-9E97-E4DA46EEC562}" destId="{4B129D92-48F3-49A5-B17E-61DCD3521960}" srcOrd="0" destOrd="0" presId="urn:microsoft.com/office/officeart/2008/layout/VerticalCurvedList"/>
    <dgm:cxn modelId="{A2D7494E-8598-4E16-BBEC-852059128ED8}" type="presParOf" srcId="{DF109AC1-7B71-40C5-9E97-E4DA46EEC562}" destId="{DEDE0A7B-FC0C-4693-A7E2-625CFEB919F2}" srcOrd="1" destOrd="0" presId="urn:microsoft.com/office/officeart/2008/layout/VerticalCurvedList"/>
    <dgm:cxn modelId="{9873FF64-21C4-49B4-B18C-25AAB89630EA}" type="presParOf" srcId="{DF109AC1-7B71-40C5-9E97-E4DA46EEC562}" destId="{F46C0E03-3F43-4B01-824A-D1C5F62D2BE5}" srcOrd="2" destOrd="0" presId="urn:microsoft.com/office/officeart/2008/layout/VerticalCurvedList"/>
    <dgm:cxn modelId="{3589889E-6269-4607-B1AC-3640CEA47B28}" type="presParOf" srcId="{DF109AC1-7B71-40C5-9E97-E4DA46EEC562}" destId="{87C236BF-23F5-4CBB-8538-4D89D25C4222}" srcOrd="3" destOrd="0" presId="urn:microsoft.com/office/officeart/2008/layout/VerticalCurvedList"/>
    <dgm:cxn modelId="{575F9F9F-FC8F-4FDB-8FBF-C8303DC859A2}" type="presParOf" srcId="{22270FE9-48C5-4377-B7F2-AC598BECDEB7}" destId="{CE3AE76D-024C-451F-AD2D-22D93A272882}" srcOrd="1" destOrd="0" presId="urn:microsoft.com/office/officeart/2008/layout/VerticalCurvedList"/>
    <dgm:cxn modelId="{B9E48A93-E664-496F-998F-93DAF1E02FD0}" type="presParOf" srcId="{22270FE9-48C5-4377-B7F2-AC598BECDEB7}" destId="{934A7438-B9D3-4521-9E89-9685DDB9B663}" srcOrd="2" destOrd="0" presId="urn:microsoft.com/office/officeart/2008/layout/VerticalCurvedList"/>
    <dgm:cxn modelId="{35DED1F8-33FE-4A07-A4D9-037A504A736E}" type="presParOf" srcId="{934A7438-B9D3-4521-9E89-9685DDB9B663}" destId="{EC3F9282-D365-4107-89FC-CE97125641D1}" srcOrd="0" destOrd="0" presId="urn:microsoft.com/office/officeart/2008/layout/VerticalCurvedList"/>
    <dgm:cxn modelId="{2629B398-546B-431D-8785-6506B035EC4C}" type="presParOf" srcId="{22270FE9-48C5-4377-B7F2-AC598BECDEB7}" destId="{20CEFEB9-89E4-4898-A88A-9CB36D66AC87}" srcOrd="3" destOrd="0" presId="urn:microsoft.com/office/officeart/2008/layout/VerticalCurvedList"/>
    <dgm:cxn modelId="{DFC7AB5F-C44A-45BE-801D-5BDF780FBB0B}" type="presParOf" srcId="{22270FE9-48C5-4377-B7F2-AC598BECDEB7}" destId="{7282889D-AA28-4AB7-A9B5-215FA911B890}" srcOrd="4" destOrd="0" presId="urn:microsoft.com/office/officeart/2008/layout/VerticalCurvedList"/>
    <dgm:cxn modelId="{B45E67FB-1515-43DC-B70B-479490D211E9}" type="presParOf" srcId="{7282889D-AA28-4AB7-A9B5-215FA911B890}" destId="{3EE6E09A-2A70-4D92-8D22-8D7D10E5A60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609F2E86-F42F-442A-B42C-A816DF4672CC}" type="doc">
      <dgm:prSet loTypeId="urn:microsoft.com/office/officeart/2008/layout/LinedLis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pPr rtl="1"/>
          <a:endParaRPr lang="ar-IQ"/>
        </a:p>
      </dgm:t>
    </dgm:pt>
    <dgm:pt modelId="{38D186D7-0681-4C8D-804D-73B9E296F6D8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Large vessels arteritis affects the aorta, its major branches and occasionally the pulmonary arteries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B85A734E-05E9-4B74-8909-5781B5D6EC04}" type="parTrans" cxnId="{9CAE04D1-C4DF-40CC-B57E-2D76AD05B1E1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A6091A5A-C6E8-4ACE-B1B4-EAD696AF62FB}" type="sibTrans" cxnId="{9CAE04D1-C4DF-40CC-B57E-2D76AD05B1E1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199AFC7D-7B3E-470D-AF26-C6EBFAAD7740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The typical age at onset is 25–30 years, with an 8 : 1 female-to-male ratio,  most common in Asia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CC33F136-012C-4F75-8B89-EA47C62AE74A}" type="parTrans" cxnId="{9557B094-ED32-452B-AEE9-0C21DAAC90AB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B857AD80-5B6A-4BBF-830B-BB24EBE3758F}" type="sibTrans" cxnId="{9557B094-ED32-452B-AEE9-0C21DAAC90AB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DD84FD56-9AEF-46ED-954B-E1A0EA133214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It is characterised by granulomatous inflammation of the vessel wall, leading to occlusion or weakening </a:t>
          </a:r>
          <a:br>
            <a:rPr lang="en-US" sz="2800" dirty="0">
              <a:latin typeface="Arial Rounded MT Bold" panose="020F0704030504030204" pitchFamily="34" charset="0"/>
            </a:rPr>
          </a:br>
          <a:endParaRPr lang="ar-IQ" sz="2800" dirty="0">
            <a:latin typeface="Arial Rounded MT Bold" panose="020F0704030504030204" pitchFamily="34" charset="0"/>
          </a:endParaRPr>
        </a:p>
      </dgm:t>
    </dgm:pt>
    <dgm:pt modelId="{9FE211B9-3029-4CE9-AF2F-297D2C3DFBC2}" type="parTrans" cxnId="{993FA848-CA96-4A78-9F6D-545B503764C0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206A8ADF-0A45-42CD-8424-E42737ED1B91}" type="sibTrans" cxnId="{993FA848-CA96-4A78-9F6D-545B503764C0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C739679A-6609-419B-B38F-B6CFB69AABEB}" type="pres">
      <dgm:prSet presAssocID="{609F2E86-F42F-442A-B42C-A816DF4672CC}" presName="vert0" presStyleCnt="0">
        <dgm:presLayoutVars>
          <dgm:dir/>
          <dgm:animOne val="branch"/>
          <dgm:animLvl val="lvl"/>
        </dgm:presLayoutVars>
      </dgm:prSet>
      <dgm:spPr/>
    </dgm:pt>
    <dgm:pt modelId="{2BD40ECC-54B9-48E6-B655-EA1819D3A556}" type="pres">
      <dgm:prSet presAssocID="{38D186D7-0681-4C8D-804D-73B9E296F6D8}" presName="thickLine" presStyleLbl="alignNode1" presStyleIdx="0" presStyleCnt="3"/>
      <dgm:spPr/>
    </dgm:pt>
    <dgm:pt modelId="{ED177976-EB3C-4A47-8867-5351CDDD0C39}" type="pres">
      <dgm:prSet presAssocID="{38D186D7-0681-4C8D-804D-73B9E296F6D8}" presName="horz1" presStyleCnt="0"/>
      <dgm:spPr/>
    </dgm:pt>
    <dgm:pt modelId="{C45133D4-9C4E-4F40-8D6B-75F6835C7C68}" type="pres">
      <dgm:prSet presAssocID="{38D186D7-0681-4C8D-804D-73B9E296F6D8}" presName="tx1" presStyleLbl="revTx" presStyleIdx="0" presStyleCnt="3"/>
      <dgm:spPr/>
    </dgm:pt>
    <dgm:pt modelId="{EEBF6F14-D3B4-4E96-9104-49251ED296CA}" type="pres">
      <dgm:prSet presAssocID="{38D186D7-0681-4C8D-804D-73B9E296F6D8}" presName="vert1" presStyleCnt="0"/>
      <dgm:spPr/>
    </dgm:pt>
    <dgm:pt modelId="{744E064C-4792-481D-8906-39EC022823E9}" type="pres">
      <dgm:prSet presAssocID="{199AFC7D-7B3E-470D-AF26-C6EBFAAD7740}" presName="thickLine" presStyleLbl="alignNode1" presStyleIdx="1" presStyleCnt="3"/>
      <dgm:spPr/>
    </dgm:pt>
    <dgm:pt modelId="{404E7F6E-74BB-4B68-938D-A6DD54171F8B}" type="pres">
      <dgm:prSet presAssocID="{199AFC7D-7B3E-470D-AF26-C6EBFAAD7740}" presName="horz1" presStyleCnt="0"/>
      <dgm:spPr/>
    </dgm:pt>
    <dgm:pt modelId="{5659B8ED-D8B7-4948-B73D-EEE69C092EBE}" type="pres">
      <dgm:prSet presAssocID="{199AFC7D-7B3E-470D-AF26-C6EBFAAD7740}" presName="tx1" presStyleLbl="revTx" presStyleIdx="1" presStyleCnt="3"/>
      <dgm:spPr/>
    </dgm:pt>
    <dgm:pt modelId="{DBAF1369-16BD-437B-9076-4AEFC09FC2A3}" type="pres">
      <dgm:prSet presAssocID="{199AFC7D-7B3E-470D-AF26-C6EBFAAD7740}" presName="vert1" presStyleCnt="0"/>
      <dgm:spPr/>
    </dgm:pt>
    <dgm:pt modelId="{98ED0241-7575-4163-833C-DF0C9959A199}" type="pres">
      <dgm:prSet presAssocID="{DD84FD56-9AEF-46ED-954B-E1A0EA133214}" presName="thickLine" presStyleLbl="alignNode1" presStyleIdx="2" presStyleCnt="3"/>
      <dgm:spPr/>
    </dgm:pt>
    <dgm:pt modelId="{8314450A-8C33-4CC3-909F-8A17389DEDB2}" type="pres">
      <dgm:prSet presAssocID="{DD84FD56-9AEF-46ED-954B-E1A0EA133214}" presName="horz1" presStyleCnt="0"/>
      <dgm:spPr/>
    </dgm:pt>
    <dgm:pt modelId="{4F228EF2-1F20-414E-94AF-CBE3D1A6B554}" type="pres">
      <dgm:prSet presAssocID="{DD84FD56-9AEF-46ED-954B-E1A0EA133214}" presName="tx1" presStyleLbl="revTx" presStyleIdx="2" presStyleCnt="3"/>
      <dgm:spPr/>
    </dgm:pt>
    <dgm:pt modelId="{4BEF169B-793B-44FC-BCBA-24B677F6A971}" type="pres">
      <dgm:prSet presAssocID="{DD84FD56-9AEF-46ED-954B-E1A0EA133214}" presName="vert1" presStyleCnt="0"/>
      <dgm:spPr/>
    </dgm:pt>
  </dgm:ptLst>
  <dgm:cxnLst>
    <dgm:cxn modelId="{4255655F-0F1D-4AF1-BFFD-85D4AA674866}" type="presOf" srcId="{38D186D7-0681-4C8D-804D-73B9E296F6D8}" destId="{C45133D4-9C4E-4F40-8D6B-75F6835C7C68}" srcOrd="0" destOrd="0" presId="urn:microsoft.com/office/officeart/2008/layout/LinedList"/>
    <dgm:cxn modelId="{993FA848-CA96-4A78-9F6D-545B503764C0}" srcId="{609F2E86-F42F-442A-B42C-A816DF4672CC}" destId="{DD84FD56-9AEF-46ED-954B-E1A0EA133214}" srcOrd="2" destOrd="0" parTransId="{9FE211B9-3029-4CE9-AF2F-297D2C3DFBC2}" sibTransId="{206A8ADF-0A45-42CD-8424-E42737ED1B91}"/>
    <dgm:cxn modelId="{C0AFBD78-CA71-4F98-8BF7-2472901D0C49}" type="presOf" srcId="{DD84FD56-9AEF-46ED-954B-E1A0EA133214}" destId="{4F228EF2-1F20-414E-94AF-CBE3D1A6B554}" srcOrd="0" destOrd="0" presId="urn:microsoft.com/office/officeart/2008/layout/LinedList"/>
    <dgm:cxn modelId="{9557B094-ED32-452B-AEE9-0C21DAAC90AB}" srcId="{609F2E86-F42F-442A-B42C-A816DF4672CC}" destId="{199AFC7D-7B3E-470D-AF26-C6EBFAAD7740}" srcOrd="1" destOrd="0" parTransId="{CC33F136-012C-4F75-8B89-EA47C62AE74A}" sibTransId="{B857AD80-5B6A-4BBF-830B-BB24EBE3758F}"/>
    <dgm:cxn modelId="{9CAE04D1-C4DF-40CC-B57E-2D76AD05B1E1}" srcId="{609F2E86-F42F-442A-B42C-A816DF4672CC}" destId="{38D186D7-0681-4C8D-804D-73B9E296F6D8}" srcOrd="0" destOrd="0" parTransId="{B85A734E-05E9-4B74-8909-5781B5D6EC04}" sibTransId="{A6091A5A-C6E8-4ACE-B1B4-EAD696AF62FB}"/>
    <dgm:cxn modelId="{8B5E85D4-CB9F-42F2-B702-9B3B6A0D9D25}" type="presOf" srcId="{609F2E86-F42F-442A-B42C-A816DF4672CC}" destId="{C739679A-6609-419B-B38F-B6CFB69AABEB}" srcOrd="0" destOrd="0" presId="urn:microsoft.com/office/officeart/2008/layout/LinedList"/>
    <dgm:cxn modelId="{83B19DFB-8C08-4D1F-A02C-20A3DF9D7757}" type="presOf" srcId="{199AFC7D-7B3E-470D-AF26-C6EBFAAD7740}" destId="{5659B8ED-D8B7-4948-B73D-EEE69C092EBE}" srcOrd="0" destOrd="0" presId="urn:microsoft.com/office/officeart/2008/layout/LinedList"/>
    <dgm:cxn modelId="{029CB85F-CA2E-470E-B25D-F62DF770F7E8}" type="presParOf" srcId="{C739679A-6609-419B-B38F-B6CFB69AABEB}" destId="{2BD40ECC-54B9-48E6-B655-EA1819D3A556}" srcOrd="0" destOrd="0" presId="urn:microsoft.com/office/officeart/2008/layout/LinedList"/>
    <dgm:cxn modelId="{42D66779-4189-45B3-A694-FB074EF41D39}" type="presParOf" srcId="{C739679A-6609-419B-B38F-B6CFB69AABEB}" destId="{ED177976-EB3C-4A47-8867-5351CDDD0C39}" srcOrd="1" destOrd="0" presId="urn:microsoft.com/office/officeart/2008/layout/LinedList"/>
    <dgm:cxn modelId="{26EACB05-A3A6-4407-809A-DBF318DE6DC4}" type="presParOf" srcId="{ED177976-EB3C-4A47-8867-5351CDDD0C39}" destId="{C45133D4-9C4E-4F40-8D6B-75F6835C7C68}" srcOrd="0" destOrd="0" presId="urn:microsoft.com/office/officeart/2008/layout/LinedList"/>
    <dgm:cxn modelId="{81DCEC18-1351-4206-B9DB-AC0A7E072532}" type="presParOf" srcId="{ED177976-EB3C-4A47-8867-5351CDDD0C39}" destId="{EEBF6F14-D3B4-4E96-9104-49251ED296CA}" srcOrd="1" destOrd="0" presId="urn:microsoft.com/office/officeart/2008/layout/LinedList"/>
    <dgm:cxn modelId="{9BBEE800-F5D2-4E78-996A-62C7017B131D}" type="presParOf" srcId="{C739679A-6609-419B-B38F-B6CFB69AABEB}" destId="{744E064C-4792-481D-8906-39EC022823E9}" srcOrd="2" destOrd="0" presId="urn:microsoft.com/office/officeart/2008/layout/LinedList"/>
    <dgm:cxn modelId="{BCB55498-C837-49DD-B31A-F9F36F23932F}" type="presParOf" srcId="{C739679A-6609-419B-B38F-B6CFB69AABEB}" destId="{404E7F6E-74BB-4B68-938D-A6DD54171F8B}" srcOrd="3" destOrd="0" presId="urn:microsoft.com/office/officeart/2008/layout/LinedList"/>
    <dgm:cxn modelId="{83E112C1-29F9-455B-86C7-CF9A1C532A57}" type="presParOf" srcId="{404E7F6E-74BB-4B68-938D-A6DD54171F8B}" destId="{5659B8ED-D8B7-4948-B73D-EEE69C092EBE}" srcOrd="0" destOrd="0" presId="urn:microsoft.com/office/officeart/2008/layout/LinedList"/>
    <dgm:cxn modelId="{7C429C78-11B7-4A82-BFE7-488E38D7C8E0}" type="presParOf" srcId="{404E7F6E-74BB-4B68-938D-A6DD54171F8B}" destId="{DBAF1369-16BD-437B-9076-4AEFC09FC2A3}" srcOrd="1" destOrd="0" presId="urn:microsoft.com/office/officeart/2008/layout/LinedList"/>
    <dgm:cxn modelId="{667C8F1D-4C92-4763-AF49-7ECDAD8E566B}" type="presParOf" srcId="{C739679A-6609-419B-B38F-B6CFB69AABEB}" destId="{98ED0241-7575-4163-833C-DF0C9959A199}" srcOrd="4" destOrd="0" presId="urn:microsoft.com/office/officeart/2008/layout/LinedList"/>
    <dgm:cxn modelId="{EBA63135-7209-4F1B-8CFD-85D27C0BD871}" type="presParOf" srcId="{C739679A-6609-419B-B38F-B6CFB69AABEB}" destId="{8314450A-8C33-4CC3-909F-8A17389DEDB2}" srcOrd="5" destOrd="0" presId="urn:microsoft.com/office/officeart/2008/layout/LinedList"/>
    <dgm:cxn modelId="{F196D408-6C58-47A4-9C9F-63F89C734041}" type="presParOf" srcId="{8314450A-8C33-4CC3-909F-8A17389DEDB2}" destId="{4F228EF2-1F20-414E-94AF-CBE3D1A6B554}" srcOrd="0" destOrd="0" presId="urn:microsoft.com/office/officeart/2008/layout/LinedList"/>
    <dgm:cxn modelId="{3276A29B-A82E-47BD-B57F-6BA91BC8FC5D}" type="presParOf" srcId="{8314450A-8C33-4CC3-909F-8A17389DEDB2}" destId="{4BEF169B-793B-44FC-BCBA-24B677F6A97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81682BEA-FC2D-4934-945F-8E376DF80CEE}" type="doc">
      <dgm:prSet loTypeId="urn:microsoft.com/office/officeart/2005/8/layout/lProcess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D3D1BFA0-4D16-4DC5-B5A1-8064658F3063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en-US" sz="2400">
              <a:latin typeface="Arial Rounded MT Bold" panose="020F0704030504030204" pitchFamily="34" charset="0"/>
            </a:rPr>
            <a:t>Symptoms </a:t>
          </a:r>
          <a:endParaRPr lang="ar-IQ" sz="2400">
            <a:latin typeface="Arial Rounded MT Bold" panose="020F0704030504030204" pitchFamily="34" charset="0"/>
          </a:endParaRPr>
        </a:p>
      </dgm:t>
    </dgm:pt>
    <dgm:pt modelId="{0CA811DE-E1A0-4A64-8FB3-E7EE2C1FF2B5}" type="parTrans" cxnId="{AE356D22-ADA3-49FC-8FFF-971B513B176E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32C6A017-2724-4CBD-8D1E-08DFBA00CB33}" type="sibTrans" cxnId="{AE356D22-ADA3-49FC-8FFF-971B513B176E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DDA04046-EC29-4BFA-8D91-C75A5905712A}">
      <dgm:prSet custT="1"/>
      <dgm:spPr/>
      <dgm:t>
        <a:bodyPr/>
        <a:lstStyle/>
        <a:p>
          <a:pPr rtl="0"/>
          <a:r>
            <a:rPr lang="en-US" sz="2400">
              <a:latin typeface="Arial Rounded MT Bold" panose="020F0704030504030204" pitchFamily="34" charset="0"/>
            </a:rPr>
            <a:t>Claudication</a:t>
          </a:r>
          <a:endParaRPr lang="ar-IQ" sz="2400">
            <a:latin typeface="Arial Rounded MT Bold" panose="020F0704030504030204" pitchFamily="34" charset="0"/>
          </a:endParaRPr>
        </a:p>
      </dgm:t>
    </dgm:pt>
    <dgm:pt modelId="{BDB8C092-7EEB-4A90-BA16-D6ADB6927627}" type="parTrans" cxnId="{7FD934DB-F90B-4962-818B-5008B1DB596E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67686B0B-C242-43C8-BD24-A07D0577DCA9}" type="sibTrans" cxnId="{7FD934DB-F90B-4962-818B-5008B1DB596E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48404638-BC6D-47C5-A9A6-7AA8D8D8A7BA}">
      <dgm:prSet custT="1"/>
      <dgm:spPr/>
      <dgm:t>
        <a:bodyPr/>
        <a:lstStyle/>
        <a:p>
          <a:pPr rtl="0"/>
          <a:r>
            <a:rPr lang="en-US" sz="2400">
              <a:latin typeface="Arial Rounded MT Bold" panose="020F0704030504030204" pitchFamily="34" charset="0"/>
            </a:rPr>
            <a:t>Fever</a:t>
          </a:r>
          <a:endParaRPr lang="ar-IQ" sz="2400">
            <a:latin typeface="Arial Rounded MT Bold" panose="020F0704030504030204" pitchFamily="34" charset="0"/>
          </a:endParaRPr>
        </a:p>
      </dgm:t>
    </dgm:pt>
    <dgm:pt modelId="{E6224BCB-2E7C-425A-B702-B3C22787F09F}" type="parTrans" cxnId="{41F9B392-8FE3-4BC7-96B7-999797182AAE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7F99A495-3EE2-4FFA-B7DF-E1B14BD83651}" type="sibTrans" cxnId="{41F9B392-8FE3-4BC7-96B7-999797182AAE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7C0F7FFD-1E34-4213-A324-F3C30BBF9653}">
      <dgm:prSet custT="1"/>
      <dgm:spPr/>
      <dgm:t>
        <a:bodyPr/>
        <a:lstStyle/>
        <a:p>
          <a:pPr rtl="0"/>
          <a:r>
            <a:rPr lang="en-US" sz="2400">
              <a:latin typeface="Arial Rounded MT Bold" panose="020F0704030504030204" pitchFamily="34" charset="0"/>
            </a:rPr>
            <a:t>Arthralgia</a:t>
          </a:r>
          <a:endParaRPr lang="ar-IQ" sz="2400">
            <a:latin typeface="Arial Rounded MT Bold" panose="020F0704030504030204" pitchFamily="34" charset="0"/>
          </a:endParaRPr>
        </a:p>
      </dgm:t>
    </dgm:pt>
    <dgm:pt modelId="{A8AF78A4-FD37-4A02-BFE0-01CB22E6E650}" type="parTrans" cxnId="{33F2A7C1-6A55-42CD-B40A-B46BCD35C2FC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4B8063FF-464F-489A-9207-D74A674BE89C}" type="sibTrans" cxnId="{33F2A7C1-6A55-42CD-B40A-B46BCD35C2FC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FEB3E3ED-8813-4C08-9714-7F095A076130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Weight loss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61571528-4BDA-497D-901C-3D991D41CB0A}" type="parTrans" cxnId="{B02E1538-CF54-47BE-8EE0-80D40DFB906E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2680D456-39F2-4BB4-877C-589E8F167762}" type="sibTrans" cxnId="{B02E1538-CF54-47BE-8EE0-80D40DFB906E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A8B5C37C-37FD-432C-AB9B-864BABC72F9A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Signs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2E8D9A4D-FFFA-43A4-A446-233C451BEF19}" type="parTrans" cxnId="{41F5E56B-960A-472A-B5B6-CB11EDD03A50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6C15EE31-4B50-48C9-87B0-AECACDDE4A56}" type="sibTrans" cxnId="{41F5E56B-960A-472A-B5B6-CB11EDD03A50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DD238D7A-CC8C-45FC-A400-41A89BF78EE2}">
      <dgm:prSet custT="1"/>
      <dgm:spPr/>
      <dgm:t>
        <a:bodyPr/>
        <a:lstStyle/>
        <a:p>
          <a:pPr rtl="0"/>
          <a:r>
            <a:rPr lang="en-US" sz="2400">
              <a:latin typeface="Arial Rounded MT Bold" panose="020F0704030504030204" pitchFamily="34" charset="0"/>
            </a:rPr>
            <a:t>Loss of pulses</a:t>
          </a:r>
          <a:endParaRPr lang="ar-IQ" sz="2400">
            <a:latin typeface="Arial Rounded MT Bold" panose="020F0704030504030204" pitchFamily="34" charset="0"/>
          </a:endParaRPr>
        </a:p>
      </dgm:t>
    </dgm:pt>
    <dgm:pt modelId="{FD8E7D10-F8EA-45F5-A8AE-0F5F7A9887D1}" type="parTrans" cxnId="{28900795-7014-4B82-96E9-344F7A097452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4B3D390C-DCF7-441B-AEBC-7A95BF3DA6E8}" type="sibTrans" cxnId="{28900795-7014-4B82-96E9-344F7A097452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20E941F1-D68F-41E5-BDD7-91A5C5A7678B}">
      <dgm:prSet custT="1"/>
      <dgm:spPr/>
      <dgm:t>
        <a:bodyPr/>
        <a:lstStyle/>
        <a:p>
          <a:pPr rtl="0"/>
          <a:r>
            <a:rPr lang="en-US" sz="2400">
              <a:latin typeface="Arial Rounded MT Bold" panose="020F0704030504030204" pitchFamily="34" charset="0"/>
            </a:rPr>
            <a:t>Bruits</a:t>
          </a:r>
          <a:endParaRPr lang="ar-IQ" sz="2400">
            <a:latin typeface="Arial Rounded MT Bold" panose="020F0704030504030204" pitchFamily="34" charset="0"/>
          </a:endParaRPr>
        </a:p>
      </dgm:t>
    </dgm:pt>
    <dgm:pt modelId="{D3BFC007-DD33-4D82-86BD-E0603A5A523B}" type="parTrans" cxnId="{329C594A-861F-454A-A276-DDC888B97814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81118EF1-037B-4679-9633-B770562F919D}" type="sibTrans" cxnId="{329C594A-861F-454A-A276-DDC888B97814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B0FF387C-1D58-4398-9F6D-32965F8C753B}">
      <dgm:prSet custT="1"/>
      <dgm:spPr/>
      <dgm:t>
        <a:bodyPr/>
        <a:lstStyle/>
        <a:p>
          <a:pPr rtl="0"/>
          <a:r>
            <a:rPr lang="en-US" sz="2400">
              <a:latin typeface="Arial Rounded MT Bold" panose="020F0704030504030204" pitchFamily="34" charset="0"/>
            </a:rPr>
            <a:t>Hypertension</a:t>
          </a:r>
          <a:endParaRPr lang="ar-IQ" sz="2400">
            <a:latin typeface="Arial Rounded MT Bold" panose="020F0704030504030204" pitchFamily="34" charset="0"/>
          </a:endParaRPr>
        </a:p>
      </dgm:t>
    </dgm:pt>
    <dgm:pt modelId="{B4F576CF-BF45-4F3E-B3B3-C456CBB08896}" type="parTrans" cxnId="{E5325BC2-02D4-4F50-8A13-EA57904A7DB6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D349A054-BCC3-43C5-835E-21AF6CAE92F1}" type="sibTrans" cxnId="{E5325BC2-02D4-4F50-8A13-EA57904A7DB6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31E7C059-EFD1-4C08-B1FA-83BB90703B56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Aortic incompetence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34E2B414-FB7A-4623-90A0-4B48DC96805F}" type="parTrans" cxnId="{63FC69E3-2E79-44FE-9C7C-01FE8B0DFB9F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17C49741-B76A-400A-AB16-8F1CD99D3641}" type="sibTrans" cxnId="{63FC69E3-2E79-44FE-9C7C-01FE8B0DFB9F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A7D82074-72D7-4F57-8E89-66A12BE5F65E}" type="pres">
      <dgm:prSet presAssocID="{81682BEA-FC2D-4934-945F-8E376DF80CEE}" presName="theList" presStyleCnt="0">
        <dgm:presLayoutVars>
          <dgm:dir/>
          <dgm:animLvl val="lvl"/>
          <dgm:resizeHandles val="exact"/>
        </dgm:presLayoutVars>
      </dgm:prSet>
      <dgm:spPr/>
    </dgm:pt>
    <dgm:pt modelId="{A71CA490-8B08-4D6A-A02F-96D0470D226A}" type="pres">
      <dgm:prSet presAssocID="{D3D1BFA0-4D16-4DC5-B5A1-8064658F3063}" presName="compNode" presStyleCnt="0"/>
      <dgm:spPr/>
    </dgm:pt>
    <dgm:pt modelId="{0648D0DF-4213-4941-96D5-3D86F05F7C3F}" type="pres">
      <dgm:prSet presAssocID="{D3D1BFA0-4D16-4DC5-B5A1-8064658F3063}" presName="aNode" presStyleLbl="bgShp" presStyleIdx="0" presStyleCnt="2"/>
      <dgm:spPr/>
    </dgm:pt>
    <dgm:pt modelId="{B564A72B-21BB-47FD-ACE1-95E713E82AED}" type="pres">
      <dgm:prSet presAssocID="{D3D1BFA0-4D16-4DC5-B5A1-8064658F3063}" presName="textNode" presStyleLbl="bgShp" presStyleIdx="0" presStyleCnt="2"/>
      <dgm:spPr/>
    </dgm:pt>
    <dgm:pt modelId="{7D7C75A2-58A1-4FA0-95E1-9175DD5A5035}" type="pres">
      <dgm:prSet presAssocID="{D3D1BFA0-4D16-4DC5-B5A1-8064658F3063}" presName="compChildNode" presStyleCnt="0"/>
      <dgm:spPr/>
    </dgm:pt>
    <dgm:pt modelId="{2137B15E-1AD2-466A-A6FF-6EAF376B4C6D}" type="pres">
      <dgm:prSet presAssocID="{D3D1BFA0-4D16-4DC5-B5A1-8064658F3063}" presName="theInnerList" presStyleCnt="0"/>
      <dgm:spPr/>
    </dgm:pt>
    <dgm:pt modelId="{479FBD55-9A40-4283-839F-B17B4C3B6763}" type="pres">
      <dgm:prSet presAssocID="{DDA04046-EC29-4BFA-8D91-C75A5905712A}" presName="childNode" presStyleLbl="node1" presStyleIdx="0" presStyleCnt="8">
        <dgm:presLayoutVars>
          <dgm:bulletEnabled val="1"/>
        </dgm:presLayoutVars>
      </dgm:prSet>
      <dgm:spPr/>
    </dgm:pt>
    <dgm:pt modelId="{B1C38225-303E-4CDD-A63B-6229158C960D}" type="pres">
      <dgm:prSet presAssocID="{DDA04046-EC29-4BFA-8D91-C75A5905712A}" presName="aSpace2" presStyleCnt="0"/>
      <dgm:spPr/>
    </dgm:pt>
    <dgm:pt modelId="{05F7626C-F859-4A8A-9AF4-22B0687938E0}" type="pres">
      <dgm:prSet presAssocID="{48404638-BC6D-47C5-A9A6-7AA8D8D8A7BA}" presName="childNode" presStyleLbl="node1" presStyleIdx="1" presStyleCnt="8">
        <dgm:presLayoutVars>
          <dgm:bulletEnabled val="1"/>
        </dgm:presLayoutVars>
      </dgm:prSet>
      <dgm:spPr/>
    </dgm:pt>
    <dgm:pt modelId="{2274E024-DAC6-442D-B4FD-71ADFB283600}" type="pres">
      <dgm:prSet presAssocID="{48404638-BC6D-47C5-A9A6-7AA8D8D8A7BA}" presName="aSpace2" presStyleCnt="0"/>
      <dgm:spPr/>
    </dgm:pt>
    <dgm:pt modelId="{1B22E99B-C01C-4BE9-B6AF-9DC6F5B5AF6C}" type="pres">
      <dgm:prSet presAssocID="{7C0F7FFD-1E34-4213-A324-F3C30BBF9653}" presName="childNode" presStyleLbl="node1" presStyleIdx="2" presStyleCnt="8">
        <dgm:presLayoutVars>
          <dgm:bulletEnabled val="1"/>
        </dgm:presLayoutVars>
      </dgm:prSet>
      <dgm:spPr/>
    </dgm:pt>
    <dgm:pt modelId="{B4D3BD13-FF51-474C-BAF5-6820B05BC671}" type="pres">
      <dgm:prSet presAssocID="{7C0F7FFD-1E34-4213-A324-F3C30BBF9653}" presName="aSpace2" presStyleCnt="0"/>
      <dgm:spPr/>
    </dgm:pt>
    <dgm:pt modelId="{8B4017E6-869F-4E66-AEEF-A530324193BD}" type="pres">
      <dgm:prSet presAssocID="{FEB3E3ED-8813-4C08-9714-7F095A076130}" presName="childNode" presStyleLbl="node1" presStyleIdx="3" presStyleCnt="8">
        <dgm:presLayoutVars>
          <dgm:bulletEnabled val="1"/>
        </dgm:presLayoutVars>
      </dgm:prSet>
      <dgm:spPr/>
    </dgm:pt>
    <dgm:pt modelId="{DC6BD011-7033-4B59-BDB2-AA8C63C0A3F1}" type="pres">
      <dgm:prSet presAssocID="{D3D1BFA0-4D16-4DC5-B5A1-8064658F3063}" presName="aSpace" presStyleCnt="0"/>
      <dgm:spPr/>
    </dgm:pt>
    <dgm:pt modelId="{5F554787-CBF7-41B6-9664-9ABC735B577A}" type="pres">
      <dgm:prSet presAssocID="{A8B5C37C-37FD-432C-AB9B-864BABC72F9A}" presName="compNode" presStyleCnt="0"/>
      <dgm:spPr/>
    </dgm:pt>
    <dgm:pt modelId="{40379BC4-F809-401C-943E-D7C4113E7E65}" type="pres">
      <dgm:prSet presAssocID="{A8B5C37C-37FD-432C-AB9B-864BABC72F9A}" presName="aNode" presStyleLbl="bgShp" presStyleIdx="1" presStyleCnt="2"/>
      <dgm:spPr/>
    </dgm:pt>
    <dgm:pt modelId="{BAE73B24-4166-48BA-A735-181162E76989}" type="pres">
      <dgm:prSet presAssocID="{A8B5C37C-37FD-432C-AB9B-864BABC72F9A}" presName="textNode" presStyleLbl="bgShp" presStyleIdx="1" presStyleCnt="2"/>
      <dgm:spPr/>
    </dgm:pt>
    <dgm:pt modelId="{5A4B68CD-ED8F-4EE2-9217-E48FAF71047C}" type="pres">
      <dgm:prSet presAssocID="{A8B5C37C-37FD-432C-AB9B-864BABC72F9A}" presName="compChildNode" presStyleCnt="0"/>
      <dgm:spPr/>
    </dgm:pt>
    <dgm:pt modelId="{A7BB8982-4E99-4F4D-A69D-2AD9E7FADD14}" type="pres">
      <dgm:prSet presAssocID="{A8B5C37C-37FD-432C-AB9B-864BABC72F9A}" presName="theInnerList" presStyleCnt="0"/>
      <dgm:spPr/>
    </dgm:pt>
    <dgm:pt modelId="{E33AF205-6397-445D-AB7A-F1D5F9203861}" type="pres">
      <dgm:prSet presAssocID="{DD238D7A-CC8C-45FC-A400-41A89BF78EE2}" presName="childNode" presStyleLbl="node1" presStyleIdx="4" presStyleCnt="8">
        <dgm:presLayoutVars>
          <dgm:bulletEnabled val="1"/>
        </dgm:presLayoutVars>
      </dgm:prSet>
      <dgm:spPr/>
    </dgm:pt>
    <dgm:pt modelId="{8CBE6051-66AE-4EDC-938E-A571CCB6891C}" type="pres">
      <dgm:prSet presAssocID="{DD238D7A-CC8C-45FC-A400-41A89BF78EE2}" presName="aSpace2" presStyleCnt="0"/>
      <dgm:spPr/>
    </dgm:pt>
    <dgm:pt modelId="{805AEA15-8284-4C30-86FA-8BE39AC4BC4F}" type="pres">
      <dgm:prSet presAssocID="{20E941F1-D68F-41E5-BDD7-91A5C5A7678B}" presName="childNode" presStyleLbl="node1" presStyleIdx="5" presStyleCnt="8">
        <dgm:presLayoutVars>
          <dgm:bulletEnabled val="1"/>
        </dgm:presLayoutVars>
      </dgm:prSet>
      <dgm:spPr/>
    </dgm:pt>
    <dgm:pt modelId="{F1B902E3-91E1-4108-9F9E-C951A99A52B4}" type="pres">
      <dgm:prSet presAssocID="{20E941F1-D68F-41E5-BDD7-91A5C5A7678B}" presName="aSpace2" presStyleCnt="0"/>
      <dgm:spPr/>
    </dgm:pt>
    <dgm:pt modelId="{44958AB2-D6E8-4355-8120-831998A9D20A}" type="pres">
      <dgm:prSet presAssocID="{B0FF387C-1D58-4398-9F6D-32965F8C753B}" presName="childNode" presStyleLbl="node1" presStyleIdx="6" presStyleCnt="8">
        <dgm:presLayoutVars>
          <dgm:bulletEnabled val="1"/>
        </dgm:presLayoutVars>
      </dgm:prSet>
      <dgm:spPr/>
    </dgm:pt>
    <dgm:pt modelId="{BA69FFE2-E350-4851-BC12-4A418F0AE90C}" type="pres">
      <dgm:prSet presAssocID="{B0FF387C-1D58-4398-9F6D-32965F8C753B}" presName="aSpace2" presStyleCnt="0"/>
      <dgm:spPr/>
    </dgm:pt>
    <dgm:pt modelId="{ACEBB098-D787-4F1E-A619-D9A217EEF12B}" type="pres">
      <dgm:prSet presAssocID="{31E7C059-EFD1-4C08-B1FA-83BB90703B56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F5123A09-856D-49B6-ADDC-C2543CB20718}" type="presOf" srcId="{FEB3E3ED-8813-4C08-9714-7F095A076130}" destId="{8B4017E6-869F-4E66-AEEF-A530324193BD}" srcOrd="0" destOrd="0" presId="urn:microsoft.com/office/officeart/2005/8/layout/lProcess2"/>
    <dgm:cxn modelId="{88686715-3561-4B79-9BE4-294764C13F78}" type="presOf" srcId="{D3D1BFA0-4D16-4DC5-B5A1-8064658F3063}" destId="{0648D0DF-4213-4941-96D5-3D86F05F7C3F}" srcOrd="0" destOrd="0" presId="urn:microsoft.com/office/officeart/2005/8/layout/lProcess2"/>
    <dgm:cxn modelId="{AE356D22-ADA3-49FC-8FFF-971B513B176E}" srcId="{81682BEA-FC2D-4934-945F-8E376DF80CEE}" destId="{D3D1BFA0-4D16-4DC5-B5A1-8064658F3063}" srcOrd="0" destOrd="0" parTransId="{0CA811DE-E1A0-4A64-8FB3-E7EE2C1FF2B5}" sibTransId="{32C6A017-2724-4CBD-8D1E-08DFBA00CB33}"/>
    <dgm:cxn modelId="{29388825-155C-4278-BE19-E1B16C8A0CAB}" type="presOf" srcId="{DDA04046-EC29-4BFA-8D91-C75A5905712A}" destId="{479FBD55-9A40-4283-839F-B17B4C3B6763}" srcOrd="0" destOrd="0" presId="urn:microsoft.com/office/officeart/2005/8/layout/lProcess2"/>
    <dgm:cxn modelId="{2B42D125-4E27-4B04-8CCB-9305E5BFB4FF}" type="presOf" srcId="{7C0F7FFD-1E34-4213-A324-F3C30BBF9653}" destId="{1B22E99B-C01C-4BE9-B6AF-9DC6F5B5AF6C}" srcOrd="0" destOrd="0" presId="urn:microsoft.com/office/officeart/2005/8/layout/lProcess2"/>
    <dgm:cxn modelId="{C989EB35-70E2-442E-9D03-24DB4AE32D11}" type="presOf" srcId="{31E7C059-EFD1-4C08-B1FA-83BB90703B56}" destId="{ACEBB098-D787-4F1E-A619-D9A217EEF12B}" srcOrd="0" destOrd="0" presId="urn:microsoft.com/office/officeart/2005/8/layout/lProcess2"/>
    <dgm:cxn modelId="{B02E1538-CF54-47BE-8EE0-80D40DFB906E}" srcId="{D3D1BFA0-4D16-4DC5-B5A1-8064658F3063}" destId="{FEB3E3ED-8813-4C08-9714-7F095A076130}" srcOrd="3" destOrd="0" parTransId="{61571528-4BDA-497D-901C-3D991D41CB0A}" sibTransId="{2680D456-39F2-4BB4-877C-589E8F167762}"/>
    <dgm:cxn modelId="{4E24473E-17C6-4D39-9D9B-DF467F807A0C}" type="presOf" srcId="{DD238D7A-CC8C-45FC-A400-41A89BF78EE2}" destId="{E33AF205-6397-445D-AB7A-F1D5F9203861}" srcOrd="0" destOrd="0" presId="urn:microsoft.com/office/officeart/2005/8/layout/lProcess2"/>
    <dgm:cxn modelId="{329C594A-861F-454A-A276-DDC888B97814}" srcId="{A8B5C37C-37FD-432C-AB9B-864BABC72F9A}" destId="{20E941F1-D68F-41E5-BDD7-91A5C5A7678B}" srcOrd="1" destOrd="0" parTransId="{D3BFC007-DD33-4D82-86BD-E0603A5A523B}" sibTransId="{81118EF1-037B-4679-9633-B770562F919D}"/>
    <dgm:cxn modelId="{AFFE7B6B-DC68-455A-AB78-23D7E4A76DF7}" type="presOf" srcId="{A8B5C37C-37FD-432C-AB9B-864BABC72F9A}" destId="{BAE73B24-4166-48BA-A735-181162E76989}" srcOrd="1" destOrd="0" presId="urn:microsoft.com/office/officeart/2005/8/layout/lProcess2"/>
    <dgm:cxn modelId="{7938D66B-224E-4F7F-955E-7495D50E2BA0}" type="presOf" srcId="{D3D1BFA0-4D16-4DC5-B5A1-8064658F3063}" destId="{B564A72B-21BB-47FD-ACE1-95E713E82AED}" srcOrd="1" destOrd="0" presId="urn:microsoft.com/office/officeart/2005/8/layout/lProcess2"/>
    <dgm:cxn modelId="{41F5E56B-960A-472A-B5B6-CB11EDD03A50}" srcId="{81682BEA-FC2D-4934-945F-8E376DF80CEE}" destId="{A8B5C37C-37FD-432C-AB9B-864BABC72F9A}" srcOrd="1" destOrd="0" parTransId="{2E8D9A4D-FFFA-43A4-A446-233C451BEF19}" sibTransId="{6C15EE31-4B50-48C9-87B0-AECACDDE4A56}"/>
    <dgm:cxn modelId="{B3CDC770-0D7E-47E2-A6C0-93D6FA5681D6}" type="presOf" srcId="{81682BEA-FC2D-4934-945F-8E376DF80CEE}" destId="{A7D82074-72D7-4F57-8E89-66A12BE5F65E}" srcOrd="0" destOrd="0" presId="urn:microsoft.com/office/officeart/2005/8/layout/lProcess2"/>
    <dgm:cxn modelId="{B3BFFC54-26C7-4951-9820-EC4EA9EB380F}" type="presOf" srcId="{20E941F1-D68F-41E5-BDD7-91A5C5A7678B}" destId="{805AEA15-8284-4C30-86FA-8BE39AC4BC4F}" srcOrd="0" destOrd="0" presId="urn:microsoft.com/office/officeart/2005/8/layout/lProcess2"/>
    <dgm:cxn modelId="{41F9B392-8FE3-4BC7-96B7-999797182AAE}" srcId="{D3D1BFA0-4D16-4DC5-B5A1-8064658F3063}" destId="{48404638-BC6D-47C5-A9A6-7AA8D8D8A7BA}" srcOrd="1" destOrd="0" parTransId="{E6224BCB-2E7C-425A-B702-B3C22787F09F}" sibTransId="{7F99A495-3EE2-4FFA-B7DF-E1B14BD83651}"/>
    <dgm:cxn modelId="{D02C1094-B57D-43D7-921D-8592B7B04E6E}" type="presOf" srcId="{B0FF387C-1D58-4398-9F6D-32965F8C753B}" destId="{44958AB2-D6E8-4355-8120-831998A9D20A}" srcOrd="0" destOrd="0" presId="urn:microsoft.com/office/officeart/2005/8/layout/lProcess2"/>
    <dgm:cxn modelId="{28900795-7014-4B82-96E9-344F7A097452}" srcId="{A8B5C37C-37FD-432C-AB9B-864BABC72F9A}" destId="{DD238D7A-CC8C-45FC-A400-41A89BF78EE2}" srcOrd="0" destOrd="0" parTransId="{FD8E7D10-F8EA-45F5-A8AE-0F5F7A9887D1}" sibTransId="{4B3D390C-DCF7-441B-AEBC-7A95BF3DA6E8}"/>
    <dgm:cxn modelId="{090BD6BE-91CD-4808-8BAD-6A683FE55086}" type="presOf" srcId="{48404638-BC6D-47C5-A9A6-7AA8D8D8A7BA}" destId="{05F7626C-F859-4A8A-9AF4-22B0687938E0}" srcOrd="0" destOrd="0" presId="urn:microsoft.com/office/officeart/2005/8/layout/lProcess2"/>
    <dgm:cxn modelId="{33F2A7C1-6A55-42CD-B40A-B46BCD35C2FC}" srcId="{D3D1BFA0-4D16-4DC5-B5A1-8064658F3063}" destId="{7C0F7FFD-1E34-4213-A324-F3C30BBF9653}" srcOrd="2" destOrd="0" parTransId="{A8AF78A4-FD37-4A02-BFE0-01CB22E6E650}" sibTransId="{4B8063FF-464F-489A-9207-D74A674BE89C}"/>
    <dgm:cxn modelId="{E5325BC2-02D4-4F50-8A13-EA57904A7DB6}" srcId="{A8B5C37C-37FD-432C-AB9B-864BABC72F9A}" destId="{B0FF387C-1D58-4398-9F6D-32965F8C753B}" srcOrd="2" destOrd="0" parTransId="{B4F576CF-BF45-4F3E-B3B3-C456CBB08896}" sibTransId="{D349A054-BCC3-43C5-835E-21AF6CAE92F1}"/>
    <dgm:cxn modelId="{7FD934DB-F90B-4962-818B-5008B1DB596E}" srcId="{D3D1BFA0-4D16-4DC5-B5A1-8064658F3063}" destId="{DDA04046-EC29-4BFA-8D91-C75A5905712A}" srcOrd="0" destOrd="0" parTransId="{BDB8C092-7EEB-4A90-BA16-D6ADB6927627}" sibTransId="{67686B0B-C242-43C8-BD24-A07D0577DCA9}"/>
    <dgm:cxn modelId="{63FC69E3-2E79-44FE-9C7C-01FE8B0DFB9F}" srcId="{A8B5C37C-37FD-432C-AB9B-864BABC72F9A}" destId="{31E7C059-EFD1-4C08-B1FA-83BB90703B56}" srcOrd="3" destOrd="0" parTransId="{34E2B414-FB7A-4623-90A0-4B48DC96805F}" sibTransId="{17C49741-B76A-400A-AB16-8F1CD99D3641}"/>
    <dgm:cxn modelId="{7EFBD6E5-2FB7-4B8A-97D2-A920E91944FF}" type="presOf" srcId="{A8B5C37C-37FD-432C-AB9B-864BABC72F9A}" destId="{40379BC4-F809-401C-943E-D7C4113E7E65}" srcOrd="0" destOrd="0" presId="urn:microsoft.com/office/officeart/2005/8/layout/lProcess2"/>
    <dgm:cxn modelId="{62ABC52D-5B15-4C09-BA1F-1575244F565D}" type="presParOf" srcId="{A7D82074-72D7-4F57-8E89-66A12BE5F65E}" destId="{A71CA490-8B08-4D6A-A02F-96D0470D226A}" srcOrd="0" destOrd="0" presId="urn:microsoft.com/office/officeart/2005/8/layout/lProcess2"/>
    <dgm:cxn modelId="{4A604343-2B85-4E67-B6BD-2411E1388F40}" type="presParOf" srcId="{A71CA490-8B08-4D6A-A02F-96D0470D226A}" destId="{0648D0DF-4213-4941-96D5-3D86F05F7C3F}" srcOrd="0" destOrd="0" presId="urn:microsoft.com/office/officeart/2005/8/layout/lProcess2"/>
    <dgm:cxn modelId="{F65C142C-32FC-42C5-BB3E-7345C2D39FF9}" type="presParOf" srcId="{A71CA490-8B08-4D6A-A02F-96D0470D226A}" destId="{B564A72B-21BB-47FD-ACE1-95E713E82AED}" srcOrd="1" destOrd="0" presId="urn:microsoft.com/office/officeart/2005/8/layout/lProcess2"/>
    <dgm:cxn modelId="{C3FDFEAE-06EE-4B6A-A438-673DF4647E25}" type="presParOf" srcId="{A71CA490-8B08-4D6A-A02F-96D0470D226A}" destId="{7D7C75A2-58A1-4FA0-95E1-9175DD5A5035}" srcOrd="2" destOrd="0" presId="urn:microsoft.com/office/officeart/2005/8/layout/lProcess2"/>
    <dgm:cxn modelId="{71EF488F-E8E1-4B4C-B761-2E95009119F1}" type="presParOf" srcId="{7D7C75A2-58A1-4FA0-95E1-9175DD5A5035}" destId="{2137B15E-1AD2-466A-A6FF-6EAF376B4C6D}" srcOrd="0" destOrd="0" presId="urn:microsoft.com/office/officeart/2005/8/layout/lProcess2"/>
    <dgm:cxn modelId="{2BC8F455-EF1B-47EB-9181-3D8C9F4DA161}" type="presParOf" srcId="{2137B15E-1AD2-466A-A6FF-6EAF376B4C6D}" destId="{479FBD55-9A40-4283-839F-B17B4C3B6763}" srcOrd="0" destOrd="0" presId="urn:microsoft.com/office/officeart/2005/8/layout/lProcess2"/>
    <dgm:cxn modelId="{3DBD4129-A35B-4FB9-8A8C-77D25EAEC214}" type="presParOf" srcId="{2137B15E-1AD2-466A-A6FF-6EAF376B4C6D}" destId="{B1C38225-303E-4CDD-A63B-6229158C960D}" srcOrd="1" destOrd="0" presId="urn:microsoft.com/office/officeart/2005/8/layout/lProcess2"/>
    <dgm:cxn modelId="{2C3B10CA-7645-4169-8B3C-3B7EE3ED1280}" type="presParOf" srcId="{2137B15E-1AD2-466A-A6FF-6EAF376B4C6D}" destId="{05F7626C-F859-4A8A-9AF4-22B0687938E0}" srcOrd="2" destOrd="0" presId="urn:microsoft.com/office/officeart/2005/8/layout/lProcess2"/>
    <dgm:cxn modelId="{45CB55FD-437E-4098-B2F5-7B7AC164A062}" type="presParOf" srcId="{2137B15E-1AD2-466A-A6FF-6EAF376B4C6D}" destId="{2274E024-DAC6-442D-B4FD-71ADFB283600}" srcOrd="3" destOrd="0" presId="urn:microsoft.com/office/officeart/2005/8/layout/lProcess2"/>
    <dgm:cxn modelId="{C72441B2-645F-44F7-A943-0B432DF5C48F}" type="presParOf" srcId="{2137B15E-1AD2-466A-A6FF-6EAF376B4C6D}" destId="{1B22E99B-C01C-4BE9-B6AF-9DC6F5B5AF6C}" srcOrd="4" destOrd="0" presId="urn:microsoft.com/office/officeart/2005/8/layout/lProcess2"/>
    <dgm:cxn modelId="{C1C8FE02-76F5-44DC-8E02-FDC80451B1A6}" type="presParOf" srcId="{2137B15E-1AD2-466A-A6FF-6EAF376B4C6D}" destId="{B4D3BD13-FF51-474C-BAF5-6820B05BC671}" srcOrd="5" destOrd="0" presId="urn:microsoft.com/office/officeart/2005/8/layout/lProcess2"/>
    <dgm:cxn modelId="{DAA147D3-D0FB-43C5-9C84-9604474B4318}" type="presParOf" srcId="{2137B15E-1AD2-466A-A6FF-6EAF376B4C6D}" destId="{8B4017E6-869F-4E66-AEEF-A530324193BD}" srcOrd="6" destOrd="0" presId="urn:microsoft.com/office/officeart/2005/8/layout/lProcess2"/>
    <dgm:cxn modelId="{BBBCBD8F-27F7-44EB-BBB8-45523E8ACB58}" type="presParOf" srcId="{A7D82074-72D7-4F57-8E89-66A12BE5F65E}" destId="{DC6BD011-7033-4B59-BDB2-AA8C63C0A3F1}" srcOrd="1" destOrd="0" presId="urn:microsoft.com/office/officeart/2005/8/layout/lProcess2"/>
    <dgm:cxn modelId="{9BEEAF93-0585-432C-8EE9-F873E61F527C}" type="presParOf" srcId="{A7D82074-72D7-4F57-8E89-66A12BE5F65E}" destId="{5F554787-CBF7-41B6-9664-9ABC735B577A}" srcOrd="2" destOrd="0" presId="urn:microsoft.com/office/officeart/2005/8/layout/lProcess2"/>
    <dgm:cxn modelId="{9C2E4745-B528-4551-97ED-905C220C73F1}" type="presParOf" srcId="{5F554787-CBF7-41B6-9664-9ABC735B577A}" destId="{40379BC4-F809-401C-943E-D7C4113E7E65}" srcOrd="0" destOrd="0" presId="urn:microsoft.com/office/officeart/2005/8/layout/lProcess2"/>
    <dgm:cxn modelId="{F6D0C6E4-A495-4B20-8254-4DBAEF087FCC}" type="presParOf" srcId="{5F554787-CBF7-41B6-9664-9ABC735B577A}" destId="{BAE73B24-4166-48BA-A735-181162E76989}" srcOrd="1" destOrd="0" presId="urn:microsoft.com/office/officeart/2005/8/layout/lProcess2"/>
    <dgm:cxn modelId="{DD0F2D53-0C19-456F-9ED8-EA587368756E}" type="presParOf" srcId="{5F554787-CBF7-41B6-9664-9ABC735B577A}" destId="{5A4B68CD-ED8F-4EE2-9217-E48FAF71047C}" srcOrd="2" destOrd="0" presId="urn:microsoft.com/office/officeart/2005/8/layout/lProcess2"/>
    <dgm:cxn modelId="{041CEDAE-8918-48FB-B302-CB169BB14173}" type="presParOf" srcId="{5A4B68CD-ED8F-4EE2-9217-E48FAF71047C}" destId="{A7BB8982-4E99-4F4D-A69D-2AD9E7FADD14}" srcOrd="0" destOrd="0" presId="urn:microsoft.com/office/officeart/2005/8/layout/lProcess2"/>
    <dgm:cxn modelId="{B7A9E19F-2129-4636-833B-F2E4691D916C}" type="presParOf" srcId="{A7BB8982-4E99-4F4D-A69D-2AD9E7FADD14}" destId="{E33AF205-6397-445D-AB7A-F1D5F9203861}" srcOrd="0" destOrd="0" presId="urn:microsoft.com/office/officeart/2005/8/layout/lProcess2"/>
    <dgm:cxn modelId="{53829543-836C-44DD-81D7-6248EC798335}" type="presParOf" srcId="{A7BB8982-4E99-4F4D-A69D-2AD9E7FADD14}" destId="{8CBE6051-66AE-4EDC-938E-A571CCB6891C}" srcOrd="1" destOrd="0" presId="urn:microsoft.com/office/officeart/2005/8/layout/lProcess2"/>
    <dgm:cxn modelId="{86B9F7F0-92C9-49C2-8306-C1CD2CE8B7DC}" type="presParOf" srcId="{A7BB8982-4E99-4F4D-A69D-2AD9E7FADD14}" destId="{805AEA15-8284-4C30-86FA-8BE39AC4BC4F}" srcOrd="2" destOrd="0" presId="urn:microsoft.com/office/officeart/2005/8/layout/lProcess2"/>
    <dgm:cxn modelId="{DB8D8F82-2387-45A1-AD5F-0BB5DE577446}" type="presParOf" srcId="{A7BB8982-4E99-4F4D-A69D-2AD9E7FADD14}" destId="{F1B902E3-91E1-4108-9F9E-C951A99A52B4}" srcOrd="3" destOrd="0" presId="urn:microsoft.com/office/officeart/2005/8/layout/lProcess2"/>
    <dgm:cxn modelId="{FF02E7D5-1261-4420-B966-B8BC965AEE23}" type="presParOf" srcId="{A7BB8982-4E99-4F4D-A69D-2AD9E7FADD14}" destId="{44958AB2-D6E8-4355-8120-831998A9D20A}" srcOrd="4" destOrd="0" presId="urn:microsoft.com/office/officeart/2005/8/layout/lProcess2"/>
    <dgm:cxn modelId="{A9D2E635-DF58-4610-A4A4-094C84D94F7E}" type="presParOf" srcId="{A7BB8982-4E99-4F4D-A69D-2AD9E7FADD14}" destId="{BA69FFE2-E350-4851-BC12-4A418F0AE90C}" srcOrd="5" destOrd="0" presId="urn:microsoft.com/office/officeart/2005/8/layout/lProcess2"/>
    <dgm:cxn modelId="{EAD1E729-F63C-4003-8AA9-7CF23866E5DB}" type="presParOf" srcId="{A7BB8982-4E99-4F4D-A69D-2AD9E7FADD14}" destId="{ACEBB098-D787-4F1E-A619-D9A217EEF12B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F62277-8404-4190-921B-47D5A9A93EC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7229C6DB-4AD5-4CE4-B1E4-D854725A3051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Small-vessel vasculitis that occurs when Igs precipitate out in the cold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244E40CB-4103-4F57-B2C8-2148DF986D8C}" type="parTrans" cxnId="{1DCC1870-8B13-4BDA-8484-0CCECE7540D3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859CD536-4BF0-4C89-9E47-D32D44809039}" type="sibTrans" cxnId="{1DCC1870-8B13-4BDA-8484-0CCECE7540D3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A1B6A68A-F369-4011-B09B-7DE9274455D6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Cryoglobulins are classified into three types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584AD8F2-3FB3-48CE-84A5-C01314BBBFB2}" type="parTrans" cxnId="{3D88813B-1762-45FF-A580-F7C0990F6CC7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845BA0DA-86D4-4983-9D84-2EAC9CFB6550}" type="sibTrans" cxnId="{3D88813B-1762-45FF-A580-F7C0990F6CC7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03D144D6-4041-41EA-831D-6337C4C7015A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Types II and III are associated with vasculitis (Hepatitis B &amp;C infection and Autoimmune diseases) 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B96CBEC0-AA7F-4D78-90D9-CCA3421DA3E2}" type="parTrans" cxnId="{C31C0CEF-5CC7-445E-A702-4FD1B744D5DE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C190AE77-9359-4B89-9D79-405163E79B68}" type="sibTrans" cxnId="{C31C0CEF-5CC7-445E-A702-4FD1B744D5DE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0DED6C61-371F-4C95-B37A-F76E8FE17D03}">
      <dgm:prSet custT="1"/>
      <dgm:spPr/>
      <dgm:t>
        <a:bodyPr/>
        <a:lstStyle/>
        <a:p>
          <a:pPr rtl="0"/>
          <a:r>
            <a:rPr lang="en-US" sz="2400">
              <a:latin typeface="Arial Rounded MT Bold" panose="020F0704030504030204" pitchFamily="34" charset="0"/>
            </a:rPr>
            <a:t>Clinical Features </a:t>
          </a:r>
          <a:endParaRPr lang="ar-IQ" sz="2400">
            <a:latin typeface="Arial Rounded MT Bold" panose="020F0704030504030204" pitchFamily="34" charset="0"/>
          </a:endParaRPr>
        </a:p>
      </dgm:t>
    </dgm:pt>
    <dgm:pt modelId="{A8740159-0351-47AD-AC05-7B942F9F8EF5}" type="parTrans" cxnId="{C53AFB45-81AF-4A17-8363-B9B865FCB981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A4C60A38-9CF0-463B-85B9-4EC607094EB5}" type="sibTrans" cxnId="{C53AFB45-81AF-4A17-8363-B9B865FCB981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FC207A6C-A470-4888-A28A-AB911B730E4B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Vasculitic rash over the lower limbs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318CE67D-FA80-4ADC-B664-28294FB33C1E}" type="parTrans" cxnId="{9B78B4B2-5890-45BF-9222-346EBC9EBE37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DE3BA3AA-D724-4A30-9AE5-5B557C916B86}" type="sibTrans" cxnId="{9B78B4B2-5890-45BF-9222-346EBC9EBE37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3F23FFC2-7C7E-49B7-9C0A-3BB12443338F}">
      <dgm:prSet custT="1"/>
      <dgm:spPr/>
      <dgm:t>
        <a:bodyPr/>
        <a:lstStyle/>
        <a:p>
          <a:pPr rtl="0"/>
          <a:r>
            <a:rPr lang="en-US" sz="2400">
              <a:latin typeface="Arial Rounded MT Bold" panose="020F0704030504030204" pitchFamily="34" charset="0"/>
            </a:rPr>
            <a:t>Arthralgia</a:t>
          </a:r>
          <a:endParaRPr lang="ar-IQ" sz="2400">
            <a:latin typeface="Arial Rounded MT Bold" panose="020F0704030504030204" pitchFamily="34" charset="0"/>
          </a:endParaRPr>
        </a:p>
      </dgm:t>
    </dgm:pt>
    <dgm:pt modelId="{80A69079-D6DD-4CCE-94FB-39962BCA2EA5}" type="parTrans" cxnId="{E2BEEA03-8633-4DD8-B89F-C64B217C9132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5CF5E937-3AD4-4D9E-920A-5301D7006F4B}" type="sibTrans" cxnId="{E2BEEA03-8633-4DD8-B89F-C64B217C9132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ABC247EE-04A7-49AE-8AE2-C31F554EC7FC}">
      <dgm:prSet custT="1"/>
      <dgm:spPr/>
      <dgm:t>
        <a:bodyPr/>
        <a:lstStyle/>
        <a:p>
          <a:pPr rtl="0"/>
          <a:r>
            <a:rPr lang="en-US" sz="2400">
              <a:latin typeface="Arial Rounded MT Bold" panose="020F0704030504030204" pitchFamily="34" charset="0"/>
            </a:rPr>
            <a:t>Raynaud’s phenomenon </a:t>
          </a:r>
          <a:endParaRPr lang="ar-IQ" sz="2400">
            <a:latin typeface="Arial Rounded MT Bold" panose="020F0704030504030204" pitchFamily="34" charset="0"/>
          </a:endParaRPr>
        </a:p>
      </dgm:t>
    </dgm:pt>
    <dgm:pt modelId="{0C8B1AB6-1F98-4E81-BB60-3C6461A80469}" type="parTrans" cxnId="{F1E7347D-2499-47BB-9DE9-26E5617BA354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68A53591-093F-4A20-8F5E-5E4A874C86EF}" type="sibTrans" cxnId="{F1E7347D-2499-47BB-9DE9-26E5617BA354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6471F612-0281-48C1-81C3-0D9FB5C8B4FB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Neuropathy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E6591BD2-ABB3-474C-8872-229EB69ABA10}" type="parTrans" cxnId="{626179E4-EBB6-42E9-9C04-352071810A09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51EA27FE-BC33-4969-8796-C919347A744C}" type="sibTrans" cxnId="{626179E4-EBB6-42E9-9C04-352071810A09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60955EF3-9712-4B59-AF3F-FD27208A861A}">
      <dgm:prSet custT="1"/>
      <dgm:spPr/>
      <dgm:t>
        <a:bodyPr/>
        <a:lstStyle/>
        <a:p>
          <a:pPr rtl="0"/>
          <a:r>
            <a:rPr lang="en-US" sz="2400">
              <a:latin typeface="Arial Rounded MT Bold" panose="020F0704030504030204" pitchFamily="34" charset="0"/>
            </a:rPr>
            <a:t>Treatment </a:t>
          </a:r>
          <a:endParaRPr lang="ar-IQ" sz="2400">
            <a:latin typeface="Arial Rounded MT Bold" panose="020F0704030504030204" pitchFamily="34" charset="0"/>
          </a:endParaRPr>
        </a:p>
      </dgm:t>
    </dgm:pt>
    <dgm:pt modelId="{9FE95A19-771A-4810-9472-8683BE458F1E}" type="parTrans" cxnId="{4C5D7B97-ED29-43F0-A8F4-DDC37536684A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7AF4E151-9371-4544-9CC4-897D48F9B8BE}" type="sibTrans" cxnId="{4C5D7B97-ED29-43F0-A8F4-DDC37536684A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A3F2965D-F2AD-4B68-A23F-1E9E11DDB776}">
      <dgm:prSet custT="1"/>
      <dgm:spPr/>
      <dgm:t>
        <a:bodyPr/>
        <a:lstStyle/>
        <a:p>
          <a:pPr rtl="0"/>
          <a:r>
            <a:rPr lang="en-US" sz="2400">
              <a:latin typeface="Arial Rounded MT Bold" panose="020F0704030504030204" pitchFamily="34" charset="0"/>
            </a:rPr>
            <a:t>Patients with hepatitis B and C infection</a:t>
          </a:r>
          <a:r>
            <a:rPr lang="en-US" sz="2400">
              <a:latin typeface="Arial Rounded MT Bold" panose="020F0704030504030204" pitchFamily="34" charset="0"/>
              <a:sym typeface="Wingdings" panose="05000000000000000000" pitchFamily="2" charset="2"/>
            </a:rPr>
            <a:t></a:t>
          </a:r>
          <a:r>
            <a:rPr lang="en-US" sz="2400">
              <a:latin typeface="Arial Rounded MT Bold" panose="020F0704030504030204" pitchFamily="34" charset="0"/>
            </a:rPr>
            <a:t> Treat Hepatitis B &amp;C</a:t>
          </a:r>
          <a:endParaRPr lang="ar-IQ" sz="2400">
            <a:latin typeface="Arial Rounded MT Bold" panose="020F0704030504030204" pitchFamily="34" charset="0"/>
          </a:endParaRPr>
        </a:p>
      </dgm:t>
    </dgm:pt>
    <dgm:pt modelId="{9125B6CA-89B7-4B74-974F-DDCB891F1C51}" type="parTrans" cxnId="{DCCEEF56-4C52-4D2B-B813-F68F0899E22E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EE47F457-A654-40EF-9FF7-109248128E4A}" type="sibTrans" cxnId="{DCCEEF56-4C52-4D2B-B813-F68F0899E22E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572E0333-1BC8-4E1B-92AC-77323CB645C4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In the abscece of Hepatitis B &amp; C </a:t>
          </a:r>
          <a:r>
            <a:rPr lang="en-US" sz="2400" dirty="0">
              <a:latin typeface="Arial Rounded MT Bold" panose="020F0704030504030204" pitchFamily="34" charset="0"/>
              <a:sym typeface="Wingdings" panose="05000000000000000000" pitchFamily="2" charset="2"/>
            </a:rPr>
            <a:t></a:t>
          </a:r>
          <a:r>
            <a:rPr lang="en-US" sz="2400" dirty="0">
              <a:latin typeface="Arial Rounded MT Bold" panose="020F0704030504030204" pitchFamily="34" charset="0"/>
            </a:rPr>
            <a:t>Glucocorticoids &amp;  immunosuppressive therapy (used empirically) 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9F08FA00-08CF-4EF3-9100-E05FEFCF3419}" type="parTrans" cxnId="{EC066A33-82E0-4DF2-A59E-564098D665C3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D3621B8B-A1C7-4A60-A866-0BFB29AD2688}" type="sibTrans" cxnId="{EC066A33-82E0-4DF2-A59E-564098D665C3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58A8D957-795B-4658-820C-AD308470757A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In severe cases</a:t>
          </a:r>
          <a:r>
            <a:rPr lang="en-US" sz="2400" dirty="0">
              <a:latin typeface="Arial Rounded MT Bold" panose="020F0704030504030204" pitchFamily="34" charset="0"/>
              <a:sym typeface="Wingdings" panose="05000000000000000000" pitchFamily="2" charset="2"/>
            </a:rPr>
            <a:t></a:t>
          </a:r>
          <a:r>
            <a:rPr lang="en-US" sz="2400" dirty="0">
              <a:latin typeface="Arial Rounded MT Bold" panose="020F0704030504030204" pitchFamily="34" charset="0"/>
            </a:rPr>
            <a:t> Plasmapheresis 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DD441788-B58C-422B-9D33-AE88FA60955E}" type="parTrans" cxnId="{72D58106-2017-4C94-91B6-4DB35256DD9B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A049B267-320E-4CCE-952F-4F92AE4FFF75}" type="sibTrans" cxnId="{72D58106-2017-4C94-91B6-4DB35256DD9B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5E54D8C4-D96C-427C-9E9E-3FAAD7408A43}" type="pres">
      <dgm:prSet presAssocID="{B0F62277-8404-4190-921B-47D5A9A93EC6}" presName="linear" presStyleCnt="0">
        <dgm:presLayoutVars>
          <dgm:animLvl val="lvl"/>
          <dgm:resizeHandles val="exact"/>
        </dgm:presLayoutVars>
      </dgm:prSet>
      <dgm:spPr/>
    </dgm:pt>
    <dgm:pt modelId="{BD67BA3D-7945-4A54-BF9F-534B23B96DD9}" type="pres">
      <dgm:prSet presAssocID="{7229C6DB-4AD5-4CE4-B1E4-D854725A305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7A8CE9B-BF44-4B53-8DC0-6EC7F743CAFF}" type="pres">
      <dgm:prSet presAssocID="{859CD536-4BF0-4C89-9E47-D32D44809039}" presName="spacer" presStyleCnt="0"/>
      <dgm:spPr/>
    </dgm:pt>
    <dgm:pt modelId="{C5AED7EF-8A3D-479F-8C50-9CA98C7F9E1E}" type="pres">
      <dgm:prSet presAssocID="{A1B6A68A-F369-4011-B09B-7DE9274455D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EC834AB-D622-462B-ABE1-F6C08E522420}" type="pres">
      <dgm:prSet presAssocID="{A1B6A68A-F369-4011-B09B-7DE9274455D6}" presName="childText" presStyleLbl="revTx" presStyleIdx="0" presStyleCnt="3">
        <dgm:presLayoutVars>
          <dgm:bulletEnabled val="1"/>
        </dgm:presLayoutVars>
      </dgm:prSet>
      <dgm:spPr/>
    </dgm:pt>
    <dgm:pt modelId="{323A8310-8F60-4B72-8E29-26CC31EEE7E6}" type="pres">
      <dgm:prSet presAssocID="{0DED6C61-371F-4C95-B37A-F76E8FE17D0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E66618A-CD10-4E2E-9E53-3AE669300505}" type="pres">
      <dgm:prSet presAssocID="{0DED6C61-371F-4C95-B37A-F76E8FE17D03}" presName="childText" presStyleLbl="revTx" presStyleIdx="1" presStyleCnt="3">
        <dgm:presLayoutVars>
          <dgm:bulletEnabled val="1"/>
        </dgm:presLayoutVars>
      </dgm:prSet>
      <dgm:spPr/>
    </dgm:pt>
    <dgm:pt modelId="{1C013761-EFDF-40CF-95B7-4B29F2D98F2A}" type="pres">
      <dgm:prSet presAssocID="{60955EF3-9712-4B59-AF3F-FD27208A861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4951C9C-426B-4AEA-8335-FF50119429C6}" type="pres">
      <dgm:prSet presAssocID="{60955EF3-9712-4B59-AF3F-FD27208A861A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E2BEEA03-8633-4DD8-B89F-C64B217C9132}" srcId="{0DED6C61-371F-4C95-B37A-F76E8FE17D03}" destId="{3F23FFC2-7C7E-49B7-9C0A-3BB12443338F}" srcOrd="1" destOrd="0" parTransId="{80A69079-D6DD-4CCE-94FB-39962BCA2EA5}" sibTransId="{5CF5E937-3AD4-4D9E-920A-5301D7006F4B}"/>
    <dgm:cxn modelId="{B69A2404-5C32-4EAA-89F2-09BF0E5C04CB}" type="presOf" srcId="{A3F2965D-F2AD-4B68-A23F-1E9E11DDB776}" destId="{A4951C9C-426B-4AEA-8335-FF50119429C6}" srcOrd="0" destOrd="0" presId="urn:microsoft.com/office/officeart/2005/8/layout/vList2"/>
    <dgm:cxn modelId="{72D58106-2017-4C94-91B6-4DB35256DD9B}" srcId="{60955EF3-9712-4B59-AF3F-FD27208A861A}" destId="{58A8D957-795B-4658-820C-AD308470757A}" srcOrd="2" destOrd="0" parTransId="{DD441788-B58C-422B-9D33-AE88FA60955E}" sibTransId="{A049B267-320E-4CCE-952F-4F92AE4FFF75}"/>
    <dgm:cxn modelId="{1D125813-46EB-4C42-A874-17A8C959A2A8}" type="presOf" srcId="{6471F612-0281-48C1-81C3-0D9FB5C8B4FB}" destId="{AE66618A-CD10-4E2E-9E53-3AE669300505}" srcOrd="0" destOrd="3" presId="urn:microsoft.com/office/officeart/2005/8/layout/vList2"/>
    <dgm:cxn modelId="{EC066A33-82E0-4DF2-A59E-564098D665C3}" srcId="{60955EF3-9712-4B59-AF3F-FD27208A861A}" destId="{572E0333-1BC8-4E1B-92AC-77323CB645C4}" srcOrd="1" destOrd="0" parTransId="{9F08FA00-08CF-4EF3-9100-E05FEFCF3419}" sibTransId="{D3621B8B-A1C7-4A60-A866-0BFB29AD2688}"/>
    <dgm:cxn modelId="{90B6C638-442B-47D8-BB5E-A2F3C6A46A82}" type="presOf" srcId="{7229C6DB-4AD5-4CE4-B1E4-D854725A3051}" destId="{BD67BA3D-7945-4A54-BF9F-534B23B96DD9}" srcOrd="0" destOrd="0" presId="urn:microsoft.com/office/officeart/2005/8/layout/vList2"/>
    <dgm:cxn modelId="{3D88813B-1762-45FF-A580-F7C0990F6CC7}" srcId="{B0F62277-8404-4190-921B-47D5A9A93EC6}" destId="{A1B6A68A-F369-4011-B09B-7DE9274455D6}" srcOrd="1" destOrd="0" parTransId="{584AD8F2-3FB3-48CE-84A5-C01314BBBFB2}" sibTransId="{845BA0DA-86D4-4983-9D84-2EAC9CFB6550}"/>
    <dgm:cxn modelId="{F6006742-3D8C-42AB-98AE-748651353DF6}" type="presOf" srcId="{3F23FFC2-7C7E-49B7-9C0A-3BB12443338F}" destId="{AE66618A-CD10-4E2E-9E53-3AE669300505}" srcOrd="0" destOrd="1" presId="urn:microsoft.com/office/officeart/2005/8/layout/vList2"/>
    <dgm:cxn modelId="{625FC444-039E-470A-B28E-87834A5460A3}" type="presOf" srcId="{ABC247EE-04A7-49AE-8AE2-C31F554EC7FC}" destId="{AE66618A-CD10-4E2E-9E53-3AE669300505}" srcOrd="0" destOrd="2" presId="urn:microsoft.com/office/officeart/2005/8/layout/vList2"/>
    <dgm:cxn modelId="{C53AFB45-81AF-4A17-8363-B9B865FCB981}" srcId="{B0F62277-8404-4190-921B-47D5A9A93EC6}" destId="{0DED6C61-371F-4C95-B37A-F76E8FE17D03}" srcOrd="2" destOrd="0" parTransId="{A8740159-0351-47AD-AC05-7B942F9F8EF5}" sibTransId="{A4C60A38-9CF0-463B-85B9-4EC607094EB5}"/>
    <dgm:cxn modelId="{1DCC1870-8B13-4BDA-8484-0CCECE7540D3}" srcId="{B0F62277-8404-4190-921B-47D5A9A93EC6}" destId="{7229C6DB-4AD5-4CE4-B1E4-D854725A3051}" srcOrd="0" destOrd="0" parTransId="{244E40CB-4103-4F57-B2C8-2148DF986D8C}" sibTransId="{859CD536-4BF0-4C89-9E47-D32D44809039}"/>
    <dgm:cxn modelId="{EB505D51-59A3-4DB6-B0B5-D53BC0DB2589}" type="presOf" srcId="{572E0333-1BC8-4E1B-92AC-77323CB645C4}" destId="{A4951C9C-426B-4AEA-8335-FF50119429C6}" srcOrd="0" destOrd="1" presId="urn:microsoft.com/office/officeart/2005/8/layout/vList2"/>
    <dgm:cxn modelId="{DCCEEF56-4C52-4D2B-B813-F68F0899E22E}" srcId="{60955EF3-9712-4B59-AF3F-FD27208A861A}" destId="{A3F2965D-F2AD-4B68-A23F-1E9E11DDB776}" srcOrd="0" destOrd="0" parTransId="{9125B6CA-89B7-4B74-974F-DDCB891F1C51}" sibTransId="{EE47F457-A654-40EF-9FF7-109248128E4A}"/>
    <dgm:cxn modelId="{ED905479-0734-45FB-A275-AFFC6C5D5526}" type="presOf" srcId="{FC207A6C-A470-4888-A28A-AB911B730E4B}" destId="{AE66618A-CD10-4E2E-9E53-3AE669300505}" srcOrd="0" destOrd="0" presId="urn:microsoft.com/office/officeart/2005/8/layout/vList2"/>
    <dgm:cxn modelId="{F1E7347D-2499-47BB-9DE9-26E5617BA354}" srcId="{0DED6C61-371F-4C95-B37A-F76E8FE17D03}" destId="{ABC247EE-04A7-49AE-8AE2-C31F554EC7FC}" srcOrd="2" destOrd="0" parTransId="{0C8B1AB6-1F98-4E81-BB60-3C6461A80469}" sibTransId="{68A53591-093F-4A20-8F5E-5E4A874C86EF}"/>
    <dgm:cxn modelId="{74ACF294-7F25-47E7-8FB0-A7F461265D4A}" type="presOf" srcId="{B0F62277-8404-4190-921B-47D5A9A93EC6}" destId="{5E54D8C4-D96C-427C-9E9E-3FAAD7408A43}" srcOrd="0" destOrd="0" presId="urn:microsoft.com/office/officeart/2005/8/layout/vList2"/>
    <dgm:cxn modelId="{4C5D7B97-ED29-43F0-A8F4-DDC37536684A}" srcId="{B0F62277-8404-4190-921B-47D5A9A93EC6}" destId="{60955EF3-9712-4B59-AF3F-FD27208A861A}" srcOrd="3" destOrd="0" parTransId="{9FE95A19-771A-4810-9472-8683BE458F1E}" sibTransId="{7AF4E151-9371-4544-9CC4-897D48F9B8BE}"/>
    <dgm:cxn modelId="{44B64199-F9A5-417E-AB1D-C6EF31B4E2D6}" type="presOf" srcId="{03D144D6-4041-41EA-831D-6337C4C7015A}" destId="{0EC834AB-D622-462B-ABE1-F6C08E522420}" srcOrd="0" destOrd="0" presId="urn:microsoft.com/office/officeart/2005/8/layout/vList2"/>
    <dgm:cxn modelId="{37591AA2-A34A-402F-B929-9638A76F18BC}" type="presOf" srcId="{60955EF3-9712-4B59-AF3F-FD27208A861A}" destId="{1C013761-EFDF-40CF-95B7-4B29F2D98F2A}" srcOrd="0" destOrd="0" presId="urn:microsoft.com/office/officeart/2005/8/layout/vList2"/>
    <dgm:cxn modelId="{9B78B4B2-5890-45BF-9222-346EBC9EBE37}" srcId="{0DED6C61-371F-4C95-B37A-F76E8FE17D03}" destId="{FC207A6C-A470-4888-A28A-AB911B730E4B}" srcOrd="0" destOrd="0" parTransId="{318CE67D-FA80-4ADC-B664-28294FB33C1E}" sibTransId="{DE3BA3AA-D724-4A30-9AE5-5B557C916B86}"/>
    <dgm:cxn modelId="{D8987DBF-2989-4BD9-95C3-6E48EE6A17AC}" type="presOf" srcId="{0DED6C61-371F-4C95-B37A-F76E8FE17D03}" destId="{323A8310-8F60-4B72-8E29-26CC31EEE7E6}" srcOrd="0" destOrd="0" presId="urn:microsoft.com/office/officeart/2005/8/layout/vList2"/>
    <dgm:cxn modelId="{626179E4-EBB6-42E9-9C04-352071810A09}" srcId="{0DED6C61-371F-4C95-B37A-F76E8FE17D03}" destId="{6471F612-0281-48C1-81C3-0D9FB5C8B4FB}" srcOrd="3" destOrd="0" parTransId="{E6591BD2-ABB3-474C-8872-229EB69ABA10}" sibTransId="{51EA27FE-BC33-4969-8796-C919347A744C}"/>
    <dgm:cxn modelId="{C31C0CEF-5CC7-445E-A702-4FD1B744D5DE}" srcId="{A1B6A68A-F369-4011-B09B-7DE9274455D6}" destId="{03D144D6-4041-41EA-831D-6337C4C7015A}" srcOrd="0" destOrd="0" parTransId="{B96CBEC0-AA7F-4D78-90D9-CCA3421DA3E2}" sibTransId="{C190AE77-9359-4B89-9D79-405163E79B68}"/>
    <dgm:cxn modelId="{69831FF0-6513-4C9A-A170-34AB6F87ACC1}" type="presOf" srcId="{A1B6A68A-F369-4011-B09B-7DE9274455D6}" destId="{C5AED7EF-8A3D-479F-8C50-9CA98C7F9E1E}" srcOrd="0" destOrd="0" presId="urn:microsoft.com/office/officeart/2005/8/layout/vList2"/>
    <dgm:cxn modelId="{50BCF2FC-586E-4814-BF10-D00F72CD6350}" type="presOf" srcId="{58A8D957-795B-4658-820C-AD308470757A}" destId="{A4951C9C-426B-4AEA-8335-FF50119429C6}" srcOrd="0" destOrd="2" presId="urn:microsoft.com/office/officeart/2005/8/layout/vList2"/>
    <dgm:cxn modelId="{AE9FBA1A-33D7-4D0C-A352-2ADD68F9353A}" type="presParOf" srcId="{5E54D8C4-D96C-427C-9E9E-3FAAD7408A43}" destId="{BD67BA3D-7945-4A54-BF9F-534B23B96DD9}" srcOrd="0" destOrd="0" presId="urn:microsoft.com/office/officeart/2005/8/layout/vList2"/>
    <dgm:cxn modelId="{81350B75-E80B-4060-937D-B436635F7A20}" type="presParOf" srcId="{5E54D8C4-D96C-427C-9E9E-3FAAD7408A43}" destId="{A7A8CE9B-BF44-4B53-8DC0-6EC7F743CAFF}" srcOrd="1" destOrd="0" presId="urn:microsoft.com/office/officeart/2005/8/layout/vList2"/>
    <dgm:cxn modelId="{727D4CCC-1AA2-4D99-930C-A290236EA060}" type="presParOf" srcId="{5E54D8C4-D96C-427C-9E9E-3FAAD7408A43}" destId="{C5AED7EF-8A3D-479F-8C50-9CA98C7F9E1E}" srcOrd="2" destOrd="0" presId="urn:microsoft.com/office/officeart/2005/8/layout/vList2"/>
    <dgm:cxn modelId="{35EA829E-D76D-4410-9EFE-E2591590A958}" type="presParOf" srcId="{5E54D8C4-D96C-427C-9E9E-3FAAD7408A43}" destId="{0EC834AB-D622-462B-ABE1-F6C08E522420}" srcOrd="3" destOrd="0" presId="urn:microsoft.com/office/officeart/2005/8/layout/vList2"/>
    <dgm:cxn modelId="{931998B0-15EC-4410-8885-B839EAE2EBDA}" type="presParOf" srcId="{5E54D8C4-D96C-427C-9E9E-3FAAD7408A43}" destId="{323A8310-8F60-4B72-8E29-26CC31EEE7E6}" srcOrd="4" destOrd="0" presId="urn:microsoft.com/office/officeart/2005/8/layout/vList2"/>
    <dgm:cxn modelId="{D0A6C4F6-A499-4A4A-8F33-791B126E86EA}" type="presParOf" srcId="{5E54D8C4-D96C-427C-9E9E-3FAAD7408A43}" destId="{AE66618A-CD10-4E2E-9E53-3AE669300505}" srcOrd="5" destOrd="0" presId="urn:microsoft.com/office/officeart/2005/8/layout/vList2"/>
    <dgm:cxn modelId="{894EE0ED-E96C-4213-A602-234F24ED0DD1}" type="presParOf" srcId="{5E54D8C4-D96C-427C-9E9E-3FAAD7408A43}" destId="{1C013761-EFDF-40CF-95B7-4B29F2D98F2A}" srcOrd="6" destOrd="0" presId="urn:microsoft.com/office/officeart/2005/8/layout/vList2"/>
    <dgm:cxn modelId="{35F8B662-E2C9-4663-A028-30F44ACBED22}" type="presParOf" srcId="{5E54D8C4-D96C-427C-9E9E-3FAAD7408A43}" destId="{A4951C9C-426B-4AEA-8335-FF50119429C6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76F274-0EA3-43BC-978D-36C26046A3B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32B8D868-2766-4E64-9296-0A4E877A6173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A small-vessel vasculitis caused by immune complex deposition following an infectious trigger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09AF43C3-6759-498C-BB93-BD8C698D5AE5}" type="parTrans" cxnId="{0C95761A-C5F6-4FB0-9E55-B201A78F3CA9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3260101F-9505-4243-AD39-041DC5894938}" type="sibTrans" cxnId="{0C95761A-C5F6-4FB0-9E55-B201A78F3CA9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8CEC1300-756A-4C2C-A2F8-2F62512C8781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It is predominantly a disease of children and young adults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196478A1-E4AF-48F4-A5E2-080A346CE9C8}" type="parTrans" cxnId="{DF9E7B65-029B-41CB-8187-81357E820C14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D1ADABA8-5E5A-46F2-BE76-08D27CA72954}" type="sibTrans" cxnId="{DF9E7B65-029B-41CB-8187-81357E820C14}">
      <dgm:prSet/>
      <dgm:spPr/>
      <dgm:t>
        <a:bodyPr/>
        <a:lstStyle/>
        <a:p>
          <a:pPr rtl="1"/>
          <a:endParaRPr lang="ar-IQ" sz="2400">
            <a:latin typeface="Arial Rounded MT Bold" panose="020F0704030504030204" pitchFamily="34" charset="0"/>
          </a:endParaRPr>
        </a:p>
      </dgm:t>
    </dgm:pt>
    <dgm:pt modelId="{3A92ECEF-5A02-4BDF-AD41-0E647A2E1E02}" type="pres">
      <dgm:prSet presAssocID="{2876F274-0EA3-43BC-978D-36C26046A3B5}" presName="linear" presStyleCnt="0">
        <dgm:presLayoutVars>
          <dgm:animLvl val="lvl"/>
          <dgm:resizeHandles val="exact"/>
        </dgm:presLayoutVars>
      </dgm:prSet>
      <dgm:spPr/>
    </dgm:pt>
    <dgm:pt modelId="{39117612-B29D-484D-8C52-84E0EC5A7D75}" type="pres">
      <dgm:prSet presAssocID="{32B8D868-2766-4E64-9296-0A4E877A617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FE9C9A2-5CC9-409B-B07C-3D666A8A60B5}" type="pres">
      <dgm:prSet presAssocID="{3260101F-9505-4243-AD39-041DC5894938}" presName="spacer" presStyleCnt="0"/>
      <dgm:spPr/>
    </dgm:pt>
    <dgm:pt modelId="{E55100AE-5842-4ED8-8526-864D1B6BC1A8}" type="pres">
      <dgm:prSet presAssocID="{8CEC1300-756A-4C2C-A2F8-2F62512C878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C95761A-C5F6-4FB0-9E55-B201A78F3CA9}" srcId="{2876F274-0EA3-43BC-978D-36C26046A3B5}" destId="{32B8D868-2766-4E64-9296-0A4E877A6173}" srcOrd="0" destOrd="0" parTransId="{09AF43C3-6759-498C-BB93-BD8C698D5AE5}" sibTransId="{3260101F-9505-4243-AD39-041DC5894938}"/>
    <dgm:cxn modelId="{DF9E7B65-029B-41CB-8187-81357E820C14}" srcId="{2876F274-0EA3-43BC-978D-36C26046A3B5}" destId="{8CEC1300-756A-4C2C-A2F8-2F62512C8781}" srcOrd="1" destOrd="0" parTransId="{196478A1-E4AF-48F4-A5E2-080A346CE9C8}" sibTransId="{D1ADABA8-5E5A-46F2-BE76-08D27CA72954}"/>
    <dgm:cxn modelId="{F1C6F995-0E5F-429D-A02F-CF2F993B61B1}" type="presOf" srcId="{2876F274-0EA3-43BC-978D-36C26046A3B5}" destId="{3A92ECEF-5A02-4BDF-AD41-0E647A2E1E02}" srcOrd="0" destOrd="0" presId="urn:microsoft.com/office/officeart/2005/8/layout/vList2"/>
    <dgm:cxn modelId="{0C63C2A1-8EB8-4F67-86C1-EBB2AABD6546}" type="presOf" srcId="{32B8D868-2766-4E64-9296-0A4E877A6173}" destId="{39117612-B29D-484D-8C52-84E0EC5A7D75}" srcOrd="0" destOrd="0" presId="urn:microsoft.com/office/officeart/2005/8/layout/vList2"/>
    <dgm:cxn modelId="{59F823AF-6CDA-4ADC-A77F-670C66B38F6B}" type="presOf" srcId="{8CEC1300-756A-4C2C-A2F8-2F62512C8781}" destId="{E55100AE-5842-4ED8-8526-864D1B6BC1A8}" srcOrd="0" destOrd="0" presId="urn:microsoft.com/office/officeart/2005/8/layout/vList2"/>
    <dgm:cxn modelId="{524B2301-D637-4865-9454-BF3437CE6109}" type="presParOf" srcId="{3A92ECEF-5A02-4BDF-AD41-0E647A2E1E02}" destId="{39117612-B29D-484D-8C52-84E0EC5A7D75}" srcOrd="0" destOrd="0" presId="urn:microsoft.com/office/officeart/2005/8/layout/vList2"/>
    <dgm:cxn modelId="{66DDFCDE-D8B0-4CF8-BCC9-74660FDA49EF}" type="presParOf" srcId="{3A92ECEF-5A02-4BDF-AD41-0E647A2E1E02}" destId="{0FE9C9A2-5CC9-409B-B07C-3D666A8A60B5}" srcOrd="1" destOrd="0" presId="urn:microsoft.com/office/officeart/2005/8/layout/vList2"/>
    <dgm:cxn modelId="{4F26AC30-53C9-4BB0-9614-6DFDB9A5EF28}" type="presParOf" srcId="{3A92ECEF-5A02-4BDF-AD41-0E647A2E1E02}" destId="{E55100AE-5842-4ED8-8526-864D1B6BC1A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9B9520-EE00-45FF-9D75-95E714EB64EE}" type="doc">
      <dgm:prSet loTypeId="urn:microsoft.com/office/officeart/2011/layout/CircleProcess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pPr rtl="1"/>
          <a:endParaRPr lang="ar-IQ"/>
        </a:p>
      </dgm:t>
    </dgm:pt>
    <dgm:pt modelId="{F7B922CD-8BE9-40EC-830E-113BCF91B69E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Purpura</a:t>
          </a:r>
        </a:p>
      </dgm:t>
    </dgm:pt>
    <dgm:pt modelId="{231678B2-294E-4586-B62B-7AB6342D5285}" type="parTrans" cxnId="{0F799177-C558-4A61-B904-C6D55D0F3EAD}">
      <dgm:prSet/>
      <dgm:spPr/>
      <dgm:t>
        <a:bodyPr/>
        <a:lstStyle/>
        <a:p>
          <a:pPr rtl="1"/>
          <a:endParaRPr lang="ar-IQ" sz="2000">
            <a:latin typeface="Arial Rounded MT Bold" panose="020F0704030504030204" pitchFamily="34" charset="0"/>
          </a:endParaRPr>
        </a:p>
      </dgm:t>
    </dgm:pt>
    <dgm:pt modelId="{EE2FE9D7-383A-42F1-A00B-7C3F2988398E}" type="sibTrans" cxnId="{0F799177-C558-4A61-B904-C6D55D0F3EAD}">
      <dgm:prSet/>
      <dgm:spPr/>
      <dgm:t>
        <a:bodyPr/>
        <a:lstStyle/>
        <a:p>
          <a:pPr rtl="1"/>
          <a:endParaRPr lang="ar-IQ" sz="2000">
            <a:latin typeface="Arial Rounded MT Bold" panose="020F0704030504030204" pitchFamily="34" charset="0"/>
          </a:endParaRPr>
        </a:p>
      </dgm:t>
    </dgm:pt>
    <dgm:pt modelId="{D3A43EF9-5BA0-4815-8C3F-D990A1DEFF74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Abdominal pain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D1736ED9-EDB3-4765-BF1A-3EB20ABCDF67}" type="parTrans" cxnId="{1C058CD9-E989-4189-828F-FE2B35B1513F}">
      <dgm:prSet/>
      <dgm:spPr/>
      <dgm:t>
        <a:bodyPr/>
        <a:lstStyle/>
        <a:p>
          <a:pPr rtl="1"/>
          <a:endParaRPr lang="ar-IQ" sz="2000">
            <a:latin typeface="Arial Rounded MT Bold" panose="020F0704030504030204" pitchFamily="34" charset="0"/>
          </a:endParaRPr>
        </a:p>
      </dgm:t>
    </dgm:pt>
    <dgm:pt modelId="{6559DF13-118A-4DD7-9AC3-28CEE584E185}" type="sibTrans" cxnId="{1C058CD9-E989-4189-828F-FE2B35B1513F}">
      <dgm:prSet/>
      <dgm:spPr/>
      <dgm:t>
        <a:bodyPr/>
        <a:lstStyle/>
        <a:p>
          <a:pPr rtl="1"/>
          <a:endParaRPr lang="ar-IQ" sz="2000">
            <a:latin typeface="Arial Rounded MT Bold" panose="020F0704030504030204" pitchFamily="34" charset="0"/>
          </a:endParaRPr>
        </a:p>
      </dgm:t>
    </dgm:pt>
    <dgm:pt modelId="{AF58DD70-AF02-45EF-AE0F-B5068044CB2A}">
      <dgm:prSet custT="1"/>
      <dgm:spPr/>
      <dgm:t>
        <a:bodyPr/>
        <a:lstStyle/>
        <a:p>
          <a:pPr rtl="0"/>
          <a:r>
            <a:rPr lang="en-US" sz="1800" dirty="0">
              <a:latin typeface="Arial Rounded MT Bold" panose="020F0704030504030204" pitchFamily="34" charset="0"/>
            </a:rPr>
            <a:t>Gastrointestinal bleeding </a:t>
          </a:r>
          <a:endParaRPr lang="ar-IQ" sz="1800" dirty="0">
            <a:latin typeface="Arial Rounded MT Bold" panose="020F0704030504030204" pitchFamily="34" charset="0"/>
          </a:endParaRPr>
        </a:p>
      </dgm:t>
    </dgm:pt>
    <dgm:pt modelId="{B9D956E3-B33F-4940-AF4A-70B01ABA9027}" type="parTrans" cxnId="{FBB30858-5192-4136-A69E-CA24A67C70A9}">
      <dgm:prSet/>
      <dgm:spPr/>
      <dgm:t>
        <a:bodyPr/>
        <a:lstStyle/>
        <a:p>
          <a:pPr rtl="1"/>
          <a:endParaRPr lang="ar-IQ" sz="2000">
            <a:latin typeface="Arial Rounded MT Bold" panose="020F0704030504030204" pitchFamily="34" charset="0"/>
          </a:endParaRPr>
        </a:p>
      </dgm:t>
    </dgm:pt>
    <dgm:pt modelId="{C0AC1589-0413-4E68-B705-16191F735234}" type="sibTrans" cxnId="{FBB30858-5192-4136-A69E-CA24A67C70A9}">
      <dgm:prSet/>
      <dgm:spPr/>
      <dgm:t>
        <a:bodyPr/>
        <a:lstStyle/>
        <a:p>
          <a:pPr rtl="1"/>
          <a:endParaRPr lang="ar-IQ" sz="2000">
            <a:latin typeface="Arial Rounded MT Bold" panose="020F0704030504030204" pitchFamily="34" charset="0"/>
          </a:endParaRPr>
        </a:p>
      </dgm:t>
    </dgm:pt>
    <dgm:pt modelId="{0D7C562A-D164-45B2-8EF3-AF58B9A14F52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Arthralgia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E54F6085-5110-499C-9F95-A38987C9E5B4}" type="parTrans" cxnId="{DA2CE291-E5D9-4E56-BA19-F7F098E4D6D6}">
      <dgm:prSet/>
      <dgm:spPr/>
      <dgm:t>
        <a:bodyPr/>
        <a:lstStyle/>
        <a:p>
          <a:pPr rtl="1"/>
          <a:endParaRPr lang="ar-IQ" sz="2000">
            <a:latin typeface="Arial Rounded MT Bold" panose="020F0704030504030204" pitchFamily="34" charset="0"/>
          </a:endParaRPr>
        </a:p>
      </dgm:t>
    </dgm:pt>
    <dgm:pt modelId="{6FC7D3D7-8954-4386-B296-189FE7C09A1D}" type="sibTrans" cxnId="{DA2CE291-E5D9-4E56-BA19-F7F098E4D6D6}">
      <dgm:prSet/>
      <dgm:spPr/>
      <dgm:t>
        <a:bodyPr/>
        <a:lstStyle/>
        <a:p>
          <a:pPr rtl="1"/>
          <a:endParaRPr lang="ar-IQ" sz="2000">
            <a:latin typeface="Arial Rounded MT Bold" panose="020F0704030504030204" pitchFamily="34" charset="0"/>
          </a:endParaRPr>
        </a:p>
      </dgm:t>
    </dgm:pt>
    <dgm:pt modelId="{965ED150-5308-4E94-9BF4-DA23BB25EE9D}">
      <dgm:prSet custT="1"/>
      <dgm:spPr/>
      <dgm:t>
        <a:bodyPr/>
        <a:lstStyle/>
        <a:p>
          <a:pPr rtl="0"/>
          <a:r>
            <a:rPr lang="en-US" sz="1800" dirty="0">
              <a:latin typeface="Arial Rounded MT Bold" panose="020F0704030504030204" pitchFamily="34" charset="0"/>
            </a:rPr>
            <a:t>Over the buttocks and lower legs</a:t>
          </a:r>
          <a:endParaRPr lang="ar-IQ" sz="1800" dirty="0"/>
        </a:p>
      </dgm:t>
    </dgm:pt>
    <dgm:pt modelId="{FE225B7E-7C7F-4324-B3C1-C29C9AE60AF8}" type="parTrans" cxnId="{95AFB7B0-3B2E-4CC9-9080-3425E7D57A5E}">
      <dgm:prSet/>
      <dgm:spPr/>
      <dgm:t>
        <a:bodyPr/>
        <a:lstStyle/>
        <a:p>
          <a:pPr rtl="1"/>
          <a:endParaRPr lang="ar-IQ" sz="2000"/>
        </a:p>
      </dgm:t>
    </dgm:pt>
    <dgm:pt modelId="{298DAC4B-DAEE-43A0-A43E-759BE0B87CA8}" type="sibTrans" cxnId="{95AFB7B0-3B2E-4CC9-9080-3425E7D57A5E}">
      <dgm:prSet/>
      <dgm:spPr/>
      <dgm:t>
        <a:bodyPr/>
        <a:lstStyle/>
        <a:p>
          <a:pPr rtl="1"/>
          <a:endParaRPr lang="ar-IQ" sz="2000"/>
        </a:p>
      </dgm:t>
    </dgm:pt>
    <dgm:pt modelId="{D4148CC5-D81F-477A-8ED6-E36A281B7D8E}" type="pres">
      <dgm:prSet presAssocID="{319B9520-EE00-45FF-9D75-95E714EB64EE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9435537C-6807-46AE-8C0C-F5A20730D464}" type="pres">
      <dgm:prSet presAssocID="{0D7C562A-D164-45B2-8EF3-AF58B9A14F52}" presName="Accent3" presStyleCnt="0"/>
      <dgm:spPr/>
    </dgm:pt>
    <dgm:pt modelId="{B06B92CE-1DB1-4D4F-A0B9-2B7030973CA2}" type="pres">
      <dgm:prSet presAssocID="{0D7C562A-D164-45B2-8EF3-AF58B9A14F52}" presName="Accent" presStyleLbl="node1" presStyleIdx="0" presStyleCnt="3"/>
      <dgm:spPr/>
    </dgm:pt>
    <dgm:pt modelId="{62F069E3-DEC7-48DC-A2BF-70CCC99A59FC}" type="pres">
      <dgm:prSet presAssocID="{0D7C562A-D164-45B2-8EF3-AF58B9A14F52}" presName="ParentBackground3" presStyleCnt="0"/>
      <dgm:spPr/>
    </dgm:pt>
    <dgm:pt modelId="{087332DB-EA82-4C41-9706-933582E7CC56}" type="pres">
      <dgm:prSet presAssocID="{0D7C562A-D164-45B2-8EF3-AF58B9A14F52}" presName="ParentBackground" presStyleLbl="fgAcc1" presStyleIdx="0" presStyleCnt="3"/>
      <dgm:spPr/>
    </dgm:pt>
    <dgm:pt modelId="{61887893-74EB-4194-8441-A64223E945B5}" type="pres">
      <dgm:prSet presAssocID="{0D7C562A-D164-45B2-8EF3-AF58B9A14F52}" presName="Parent3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51BC5C05-77A8-4864-A0C2-5F046F38AB04}" type="pres">
      <dgm:prSet presAssocID="{D3A43EF9-5BA0-4815-8C3F-D990A1DEFF74}" presName="Accent2" presStyleCnt="0"/>
      <dgm:spPr/>
    </dgm:pt>
    <dgm:pt modelId="{8C14D383-8897-421A-940D-3839123D20DD}" type="pres">
      <dgm:prSet presAssocID="{D3A43EF9-5BA0-4815-8C3F-D990A1DEFF74}" presName="Accent" presStyleLbl="node1" presStyleIdx="1" presStyleCnt="3"/>
      <dgm:spPr/>
    </dgm:pt>
    <dgm:pt modelId="{A37AEE28-6385-4B80-BE0B-783C2040605C}" type="pres">
      <dgm:prSet presAssocID="{D3A43EF9-5BA0-4815-8C3F-D990A1DEFF74}" presName="ParentBackground2" presStyleCnt="0"/>
      <dgm:spPr/>
    </dgm:pt>
    <dgm:pt modelId="{D347C995-8575-462A-A3A8-C02E5194099A}" type="pres">
      <dgm:prSet presAssocID="{D3A43EF9-5BA0-4815-8C3F-D990A1DEFF74}" presName="ParentBackground" presStyleLbl="fgAcc1" presStyleIdx="1" presStyleCnt="3"/>
      <dgm:spPr/>
    </dgm:pt>
    <dgm:pt modelId="{12FFB654-2B46-4E91-BC03-1E563FF3CDE6}" type="pres">
      <dgm:prSet presAssocID="{D3A43EF9-5BA0-4815-8C3F-D990A1DEFF74}" presName="Child2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38121EEC-2304-404F-BB0E-A4F0D0362E1C}" type="pres">
      <dgm:prSet presAssocID="{D3A43EF9-5BA0-4815-8C3F-D990A1DEFF74}" presName="Parent2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EFF11B01-E292-418A-BFE3-A824164BA959}" type="pres">
      <dgm:prSet presAssocID="{F7B922CD-8BE9-40EC-830E-113BCF91B69E}" presName="Accent1" presStyleCnt="0"/>
      <dgm:spPr/>
    </dgm:pt>
    <dgm:pt modelId="{D20AF62D-6262-4935-AE55-C44E52CFD546}" type="pres">
      <dgm:prSet presAssocID="{F7B922CD-8BE9-40EC-830E-113BCF91B69E}" presName="Accent" presStyleLbl="node1" presStyleIdx="2" presStyleCnt="3"/>
      <dgm:spPr/>
    </dgm:pt>
    <dgm:pt modelId="{F5386DFB-4E36-49A3-A588-5A2D7337D8E5}" type="pres">
      <dgm:prSet presAssocID="{F7B922CD-8BE9-40EC-830E-113BCF91B69E}" presName="ParentBackground1" presStyleCnt="0"/>
      <dgm:spPr/>
    </dgm:pt>
    <dgm:pt modelId="{DD1BAB00-76BA-4DA2-89F5-A36DE192AB23}" type="pres">
      <dgm:prSet presAssocID="{F7B922CD-8BE9-40EC-830E-113BCF91B69E}" presName="ParentBackground" presStyleLbl="fgAcc1" presStyleIdx="2" presStyleCnt="3"/>
      <dgm:spPr/>
    </dgm:pt>
    <dgm:pt modelId="{CD7C0756-4428-4019-A386-35ABA1F38596}" type="pres">
      <dgm:prSet presAssocID="{F7B922CD-8BE9-40EC-830E-113BCF91B69E}" presName="Child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233C6CA1-F7C0-4C3E-933D-F2E4BF6E3078}" type="pres">
      <dgm:prSet presAssocID="{F7B922CD-8BE9-40EC-830E-113BCF91B69E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4A38651F-1735-4246-9760-35BEE6D7C350}" type="presOf" srcId="{319B9520-EE00-45FF-9D75-95E714EB64EE}" destId="{D4148CC5-D81F-477A-8ED6-E36A281B7D8E}" srcOrd="0" destOrd="0" presId="urn:microsoft.com/office/officeart/2011/layout/CircleProcess"/>
    <dgm:cxn modelId="{C90CBC21-4E38-48F2-A502-B6B0D512D702}" type="presOf" srcId="{F7B922CD-8BE9-40EC-830E-113BCF91B69E}" destId="{DD1BAB00-76BA-4DA2-89F5-A36DE192AB23}" srcOrd="0" destOrd="0" presId="urn:microsoft.com/office/officeart/2011/layout/CircleProcess"/>
    <dgm:cxn modelId="{CF081B27-B45A-4584-B95E-2AF38CEC940B}" type="presOf" srcId="{0D7C562A-D164-45B2-8EF3-AF58B9A14F52}" destId="{087332DB-EA82-4C41-9706-933582E7CC56}" srcOrd="0" destOrd="0" presId="urn:microsoft.com/office/officeart/2011/layout/CircleProcess"/>
    <dgm:cxn modelId="{0F799177-C558-4A61-B904-C6D55D0F3EAD}" srcId="{319B9520-EE00-45FF-9D75-95E714EB64EE}" destId="{F7B922CD-8BE9-40EC-830E-113BCF91B69E}" srcOrd="0" destOrd="0" parTransId="{231678B2-294E-4586-B62B-7AB6342D5285}" sibTransId="{EE2FE9D7-383A-42F1-A00B-7C3F2988398E}"/>
    <dgm:cxn modelId="{F496B877-D752-46DA-AB87-2A13284E96EF}" type="presOf" srcId="{F7B922CD-8BE9-40EC-830E-113BCF91B69E}" destId="{233C6CA1-F7C0-4C3E-933D-F2E4BF6E3078}" srcOrd="1" destOrd="0" presId="urn:microsoft.com/office/officeart/2011/layout/CircleProcess"/>
    <dgm:cxn modelId="{FBB30858-5192-4136-A69E-CA24A67C70A9}" srcId="{D3A43EF9-5BA0-4815-8C3F-D990A1DEFF74}" destId="{AF58DD70-AF02-45EF-AE0F-B5068044CB2A}" srcOrd="0" destOrd="0" parTransId="{B9D956E3-B33F-4940-AF4A-70B01ABA9027}" sibTransId="{C0AC1589-0413-4E68-B705-16191F735234}"/>
    <dgm:cxn modelId="{5C8B297F-F900-4C4D-B6B6-9002B472DB0A}" type="presOf" srcId="{AF58DD70-AF02-45EF-AE0F-B5068044CB2A}" destId="{12FFB654-2B46-4E91-BC03-1E563FF3CDE6}" srcOrd="0" destOrd="0" presId="urn:microsoft.com/office/officeart/2011/layout/CircleProcess"/>
    <dgm:cxn modelId="{DA2CE291-E5D9-4E56-BA19-F7F098E4D6D6}" srcId="{319B9520-EE00-45FF-9D75-95E714EB64EE}" destId="{0D7C562A-D164-45B2-8EF3-AF58B9A14F52}" srcOrd="2" destOrd="0" parTransId="{E54F6085-5110-499C-9F95-A38987C9E5B4}" sibTransId="{6FC7D3D7-8954-4386-B296-189FE7C09A1D}"/>
    <dgm:cxn modelId="{C4C636AB-128F-4E6B-9612-101480B534EF}" type="presOf" srcId="{965ED150-5308-4E94-9BF4-DA23BB25EE9D}" destId="{CD7C0756-4428-4019-A386-35ABA1F38596}" srcOrd="0" destOrd="0" presId="urn:microsoft.com/office/officeart/2011/layout/CircleProcess"/>
    <dgm:cxn modelId="{95AFB7B0-3B2E-4CC9-9080-3425E7D57A5E}" srcId="{F7B922CD-8BE9-40EC-830E-113BCF91B69E}" destId="{965ED150-5308-4E94-9BF4-DA23BB25EE9D}" srcOrd="0" destOrd="0" parTransId="{FE225B7E-7C7F-4324-B3C1-C29C9AE60AF8}" sibTransId="{298DAC4B-DAEE-43A0-A43E-759BE0B87CA8}"/>
    <dgm:cxn modelId="{36FBB2B7-DD4E-44B0-A396-46B83EF11245}" type="presOf" srcId="{D3A43EF9-5BA0-4815-8C3F-D990A1DEFF74}" destId="{D347C995-8575-462A-A3A8-C02E5194099A}" srcOrd="0" destOrd="0" presId="urn:microsoft.com/office/officeart/2011/layout/CircleProcess"/>
    <dgm:cxn modelId="{557A54BC-0C5A-489E-A35B-8BAE01D3379B}" type="presOf" srcId="{D3A43EF9-5BA0-4815-8C3F-D990A1DEFF74}" destId="{38121EEC-2304-404F-BB0E-A4F0D0362E1C}" srcOrd="1" destOrd="0" presId="urn:microsoft.com/office/officeart/2011/layout/CircleProcess"/>
    <dgm:cxn modelId="{D69C83C8-0442-423A-952B-3E89DAAA8BF2}" type="presOf" srcId="{0D7C562A-D164-45B2-8EF3-AF58B9A14F52}" destId="{61887893-74EB-4194-8441-A64223E945B5}" srcOrd="1" destOrd="0" presId="urn:microsoft.com/office/officeart/2011/layout/CircleProcess"/>
    <dgm:cxn modelId="{1C058CD9-E989-4189-828F-FE2B35B1513F}" srcId="{319B9520-EE00-45FF-9D75-95E714EB64EE}" destId="{D3A43EF9-5BA0-4815-8C3F-D990A1DEFF74}" srcOrd="1" destOrd="0" parTransId="{D1736ED9-EDB3-4765-BF1A-3EB20ABCDF67}" sibTransId="{6559DF13-118A-4DD7-9AC3-28CEE584E185}"/>
    <dgm:cxn modelId="{10158137-1A98-4C0F-90C0-1D9C23BFEC44}" type="presParOf" srcId="{D4148CC5-D81F-477A-8ED6-E36A281B7D8E}" destId="{9435537C-6807-46AE-8C0C-F5A20730D464}" srcOrd="0" destOrd="0" presId="urn:microsoft.com/office/officeart/2011/layout/CircleProcess"/>
    <dgm:cxn modelId="{03DA8297-5355-4A7F-A686-4118A44A8B54}" type="presParOf" srcId="{9435537C-6807-46AE-8C0C-F5A20730D464}" destId="{B06B92CE-1DB1-4D4F-A0B9-2B7030973CA2}" srcOrd="0" destOrd="0" presId="urn:microsoft.com/office/officeart/2011/layout/CircleProcess"/>
    <dgm:cxn modelId="{E5D66E72-6AE2-4110-B045-1D65D329C7AD}" type="presParOf" srcId="{D4148CC5-D81F-477A-8ED6-E36A281B7D8E}" destId="{62F069E3-DEC7-48DC-A2BF-70CCC99A59FC}" srcOrd="1" destOrd="0" presId="urn:microsoft.com/office/officeart/2011/layout/CircleProcess"/>
    <dgm:cxn modelId="{179BC6E1-E7BF-4FF8-81DC-1EF37BEBCEFB}" type="presParOf" srcId="{62F069E3-DEC7-48DC-A2BF-70CCC99A59FC}" destId="{087332DB-EA82-4C41-9706-933582E7CC56}" srcOrd="0" destOrd="0" presId="urn:microsoft.com/office/officeart/2011/layout/CircleProcess"/>
    <dgm:cxn modelId="{7516E698-55E1-477F-87C9-FACFEDC47014}" type="presParOf" srcId="{D4148CC5-D81F-477A-8ED6-E36A281B7D8E}" destId="{61887893-74EB-4194-8441-A64223E945B5}" srcOrd="2" destOrd="0" presId="urn:microsoft.com/office/officeart/2011/layout/CircleProcess"/>
    <dgm:cxn modelId="{C2353EAF-4FF7-41DD-B0D1-7FD3A3DB51C5}" type="presParOf" srcId="{D4148CC5-D81F-477A-8ED6-E36A281B7D8E}" destId="{51BC5C05-77A8-4864-A0C2-5F046F38AB04}" srcOrd="3" destOrd="0" presId="urn:microsoft.com/office/officeart/2011/layout/CircleProcess"/>
    <dgm:cxn modelId="{07F1E369-2C30-477F-9492-F3B337119A5A}" type="presParOf" srcId="{51BC5C05-77A8-4864-A0C2-5F046F38AB04}" destId="{8C14D383-8897-421A-940D-3839123D20DD}" srcOrd="0" destOrd="0" presId="urn:microsoft.com/office/officeart/2011/layout/CircleProcess"/>
    <dgm:cxn modelId="{AEB8371E-F998-4D8E-BE43-B9086D23281F}" type="presParOf" srcId="{D4148CC5-D81F-477A-8ED6-E36A281B7D8E}" destId="{A37AEE28-6385-4B80-BE0B-783C2040605C}" srcOrd="4" destOrd="0" presId="urn:microsoft.com/office/officeart/2011/layout/CircleProcess"/>
    <dgm:cxn modelId="{14D9D107-140C-41C0-8752-2D0B94DE1C9B}" type="presParOf" srcId="{A37AEE28-6385-4B80-BE0B-783C2040605C}" destId="{D347C995-8575-462A-A3A8-C02E5194099A}" srcOrd="0" destOrd="0" presId="urn:microsoft.com/office/officeart/2011/layout/CircleProcess"/>
    <dgm:cxn modelId="{C519C055-C86E-4B7B-94B9-F1545F4AB99D}" type="presParOf" srcId="{D4148CC5-D81F-477A-8ED6-E36A281B7D8E}" destId="{12FFB654-2B46-4E91-BC03-1E563FF3CDE6}" srcOrd="5" destOrd="0" presId="urn:microsoft.com/office/officeart/2011/layout/CircleProcess"/>
    <dgm:cxn modelId="{A8E70BED-FE83-4A2E-B8B7-A8B4FB2155CF}" type="presParOf" srcId="{D4148CC5-D81F-477A-8ED6-E36A281B7D8E}" destId="{38121EEC-2304-404F-BB0E-A4F0D0362E1C}" srcOrd="6" destOrd="0" presId="urn:microsoft.com/office/officeart/2011/layout/CircleProcess"/>
    <dgm:cxn modelId="{FB822105-8274-4EDE-98AB-B286F21A1F13}" type="presParOf" srcId="{D4148CC5-D81F-477A-8ED6-E36A281B7D8E}" destId="{EFF11B01-E292-418A-BFE3-A824164BA959}" srcOrd="7" destOrd="0" presId="urn:microsoft.com/office/officeart/2011/layout/CircleProcess"/>
    <dgm:cxn modelId="{522012A3-ACC9-430D-AFA5-B23E181A7839}" type="presParOf" srcId="{EFF11B01-E292-418A-BFE3-A824164BA959}" destId="{D20AF62D-6262-4935-AE55-C44E52CFD546}" srcOrd="0" destOrd="0" presId="urn:microsoft.com/office/officeart/2011/layout/CircleProcess"/>
    <dgm:cxn modelId="{289FD9CB-3A96-4119-9894-0D7CAB598D69}" type="presParOf" srcId="{D4148CC5-D81F-477A-8ED6-E36A281B7D8E}" destId="{F5386DFB-4E36-49A3-A588-5A2D7337D8E5}" srcOrd="8" destOrd="0" presId="urn:microsoft.com/office/officeart/2011/layout/CircleProcess"/>
    <dgm:cxn modelId="{7DD3D850-2018-4F62-9CD1-FD3A8B0D5896}" type="presParOf" srcId="{F5386DFB-4E36-49A3-A588-5A2D7337D8E5}" destId="{DD1BAB00-76BA-4DA2-89F5-A36DE192AB23}" srcOrd="0" destOrd="0" presId="urn:microsoft.com/office/officeart/2011/layout/CircleProcess"/>
    <dgm:cxn modelId="{C7968215-F3E8-4749-8862-6D21A19006D9}" type="presParOf" srcId="{D4148CC5-D81F-477A-8ED6-E36A281B7D8E}" destId="{CD7C0756-4428-4019-A386-35ABA1F38596}" srcOrd="9" destOrd="0" presId="urn:microsoft.com/office/officeart/2011/layout/CircleProcess"/>
    <dgm:cxn modelId="{C97B41AD-34FA-42BC-A9DB-A0C59B6A0C85}" type="presParOf" srcId="{D4148CC5-D81F-477A-8ED6-E36A281B7D8E}" destId="{233C6CA1-F7C0-4C3E-933D-F2E4BF6E3078}" srcOrd="10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485244-3975-4584-868A-61DB043B965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90ACB4AC-6F6B-4E68-B37D-8114B245605D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Biopsy of affected tissue shows a vasculitis with IgA deposits in the vessel wall 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BC65A430-C0C0-41C1-B815-F6743AC278F9}" type="parTrans" cxnId="{E04D41D5-870E-4A01-B31E-917C6020D854}">
      <dgm:prSet/>
      <dgm:spPr/>
      <dgm:t>
        <a:bodyPr/>
        <a:lstStyle/>
        <a:p>
          <a:pPr rtl="1"/>
          <a:endParaRPr lang="ar-IQ" sz="2400"/>
        </a:p>
      </dgm:t>
    </dgm:pt>
    <dgm:pt modelId="{B5A9B270-95B5-4593-8272-5029F11BF6C0}" type="sibTrans" cxnId="{E04D41D5-870E-4A01-B31E-917C6020D854}">
      <dgm:prSet/>
      <dgm:spPr/>
      <dgm:t>
        <a:bodyPr/>
        <a:lstStyle/>
        <a:p>
          <a:pPr rtl="1"/>
          <a:endParaRPr lang="ar-IQ" sz="2400"/>
        </a:p>
      </dgm:t>
    </dgm:pt>
    <dgm:pt modelId="{50BA4E34-8FD6-4367-8067-A69BB8BCB82A}" type="pres">
      <dgm:prSet presAssocID="{68485244-3975-4584-868A-61DB043B965B}" presName="linear" presStyleCnt="0">
        <dgm:presLayoutVars>
          <dgm:animLvl val="lvl"/>
          <dgm:resizeHandles val="exact"/>
        </dgm:presLayoutVars>
      </dgm:prSet>
      <dgm:spPr/>
    </dgm:pt>
    <dgm:pt modelId="{FA9EB18A-1DCF-44B1-BED0-9D3F8EA472A3}" type="pres">
      <dgm:prSet presAssocID="{90ACB4AC-6F6B-4E68-B37D-8114B245605D}" presName="parentText" presStyleLbl="node1" presStyleIdx="0" presStyleCnt="1" custScaleY="102392" custLinFactY="28774" custLinFactNeighborX="-996" custLinFactNeighborY="100000">
        <dgm:presLayoutVars>
          <dgm:chMax val="0"/>
          <dgm:bulletEnabled val="1"/>
        </dgm:presLayoutVars>
      </dgm:prSet>
      <dgm:spPr/>
    </dgm:pt>
  </dgm:ptLst>
  <dgm:cxnLst>
    <dgm:cxn modelId="{4F205838-A2D0-4CA4-80F6-6050798999CE}" type="presOf" srcId="{90ACB4AC-6F6B-4E68-B37D-8114B245605D}" destId="{FA9EB18A-1DCF-44B1-BED0-9D3F8EA472A3}" srcOrd="0" destOrd="0" presId="urn:microsoft.com/office/officeart/2005/8/layout/vList2"/>
    <dgm:cxn modelId="{05A2C96E-A4F0-4CD2-9B7C-BF0F211877F2}" type="presOf" srcId="{68485244-3975-4584-868A-61DB043B965B}" destId="{50BA4E34-8FD6-4367-8067-A69BB8BCB82A}" srcOrd="0" destOrd="0" presId="urn:microsoft.com/office/officeart/2005/8/layout/vList2"/>
    <dgm:cxn modelId="{E04D41D5-870E-4A01-B31E-917C6020D854}" srcId="{68485244-3975-4584-868A-61DB043B965B}" destId="{90ACB4AC-6F6B-4E68-B37D-8114B245605D}" srcOrd="0" destOrd="0" parTransId="{BC65A430-C0C0-41C1-B815-F6743AC278F9}" sibTransId="{B5A9B270-95B5-4593-8272-5029F11BF6C0}"/>
    <dgm:cxn modelId="{F8F30981-14BF-44B6-825B-D893A0F88C9D}" type="presParOf" srcId="{50BA4E34-8FD6-4367-8067-A69BB8BCB82A}" destId="{FA9EB18A-1DCF-44B1-BED0-9D3F8EA472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27A75F-0973-443C-A686-595D54FE916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E1B932B4-DE58-44A8-B4A7-B74B2BAAD8F6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HSP is self-limiting disorder that resolve spontaneously without specific treatment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C56E742F-8DF0-4686-9C8E-CAEC13313B79}" type="parTrans" cxnId="{C54C4D09-4BD4-4B0D-BE94-345C84F43BF7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73BFC2D9-0654-43A2-BE85-88A56F8ACB9C}" type="sibTrans" cxnId="{C54C4D09-4BD4-4B0D-BE94-345C84F43BF7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CC63D3C0-FD0D-4AE9-9CD0-C8106F5E8A19}">
      <dgm:prSet custT="1"/>
      <dgm:spPr/>
      <dgm:t>
        <a:bodyPr/>
        <a:lstStyle/>
        <a:p>
          <a:pPr rtl="0"/>
          <a:r>
            <a:rPr lang="en-US" sz="2400">
              <a:latin typeface="Arial Rounded MT Bold" panose="020F0704030504030204" pitchFamily="34" charset="0"/>
            </a:rPr>
            <a:t>Severe disease(Nephritis) </a:t>
          </a:r>
          <a:endParaRPr lang="ar-IQ" sz="2400">
            <a:latin typeface="Arial Rounded MT Bold" panose="020F0704030504030204" pitchFamily="34" charset="0"/>
          </a:endParaRPr>
        </a:p>
      </dgm:t>
    </dgm:pt>
    <dgm:pt modelId="{0965750D-38EA-4814-82AD-509DA07F67D4}" type="parTrans" cxnId="{2293D7EE-0E8B-4FB9-A9DC-0137C9DD6796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E25286CC-9A4D-4CD6-B128-704E32929487}" type="sibTrans" cxnId="{2293D7EE-0E8B-4FB9-A9DC-0137C9DD6796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F8E9089F-D6BF-472B-A954-764F2993B0F0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Glucocorticoids and immunosuppressive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944B9F70-8729-45F9-B710-1B0153D720B2}" type="parTrans" cxnId="{7777F432-B172-4FDA-809B-8D17EAE639CA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E2E0E525-18F0-47BA-8BF8-F577B59EC36A}" type="sibTrans" cxnId="{7777F432-B172-4FDA-809B-8D17EAE639CA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D6646BD9-4E79-4BD9-9F17-5AB294BF0908}" type="pres">
      <dgm:prSet presAssocID="{F827A75F-0973-443C-A686-595D54FE916F}" presName="linear" presStyleCnt="0">
        <dgm:presLayoutVars>
          <dgm:animLvl val="lvl"/>
          <dgm:resizeHandles val="exact"/>
        </dgm:presLayoutVars>
      </dgm:prSet>
      <dgm:spPr/>
    </dgm:pt>
    <dgm:pt modelId="{3FBD0572-744F-4EBE-AA3E-559AB1DAD52B}" type="pres">
      <dgm:prSet presAssocID="{E1B932B4-DE58-44A8-B4A7-B74B2BAAD8F6}" presName="parentText" presStyleLbl="node1" presStyleIdx="0" presStyleCnt="2" custLinFactNeighborX="-302" custLinFactNeighborY="-10956">
        <dgm:presLayoutVars>
          <dgm:chMax val="0"/>
          <dgm:bulletEnabled val="1"/>
        </dgm:presLayoutVars>
      </dgm:prSet>
      <dgm:spPr/>
    </dgm:pt>
    <dgm:pt modelId="{A854C965-88AB-428B-AC48-2722E36794C9}" type="pres">
      <dgm:prSet presAssocID="{73BFC2D9-0654-43A2-BE85-88A56F8ACB9C}" presName="spacer" presStyleCnt="0"/>
      <dgm:spPr/>
    </dgm:pt>
    <dgm:pt modelId="{73332ED1-A500-4866-A6BE-FEE93FC5A9F0}" type="pres">
      <dgm:prSet presAssocID="{CC63D3C0-FD0D-4AE9-9CD0-C8106F5E8A1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F82A6B6-D020-42DC-B520-E9F62D1EB73E}" type="pres">
      <dgm:prSet presAssocID="{CC63D3C0-FD0D-4AE9-9CD0-C8106F5E8A1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54C4D09-4BD4-4B0D-BE94-345C84F43BF7}" srcId="{F827A75F-0973-443C-A686-595D54FE916F}" destId="{E1B932B4-DE58-44A8-B4A7-B74B2BAAD8F6}" srcOrd="0" destOrd="0" parTransId="{C56E742F-8DF0-4686-9C8E-CAEC13313B79}" sibTransId="{73BFC2D9-0654-43A2-BE85-88A56F8ACB9C}"/>
    <dgm:cxn modelId="{A2585021-3F1A-4F8C-BC70-05BCC857540E}" type="presOf" srcId="{E1B932B4-DE58-44A8-B4A7-B74B2BAAD8F6}" destId="{3FBD0572-744F-4EBE-AA3E-559AB1DAD52B}" srcOrd="0" destOrd="0" presId="urn:microsoft.com/office/officeart/2005/8/layout/vList2"/>
    <dgm:cxn modelId="{A704D22D-48DC-4F15-B06F-65C1C5D71270}" type="presOf" srcId="{F8E9089F-D6BF-472B-A954-764F2993B0F0}" destId="{AF82A6B6-D020-42DC-B520-E9F62D1EB73E}" srcOrd="0" destOrd="0" presId="urn:microsoft.com/office/officeart/2005/8/layout/vList2"/>
    <dgm:cxn modelId="{7777F432-B172-4FDA-809B-8D17EAE639CA}" srcId="{CC63D3C0-FD0D-4AE9-9CD0-C8106F5E8A19}" destId="{F8E9089F-D6BF-472B-A954-764F2993B0F0}" srcOrd="0" destOrd="0" parTransId="{944B9F70-8729-45F9-B710-1B0153D720B2}" sibTransId="{E2E0E525-18F0-47BA-8BF8-F577B59EC36A}"/>
    <dgm:cxn modelId="{253749A9-2F7F-45BB-B688-2F110F696DC0}" type="presOf" srcId="{CC63D3C0-FD0D-4AE9-9CD0-C8106F5E8A19}" destId="{73332ED1-A500-4866-A6BE-FEE93FC5A9F0}" srcOrd="0" destOrd="0" presId="urn:microsoft.com/office/officeart/2005/8/layout/vList2"/>
    <dgm:cxn modelId="{EB2F83E7-9C54-4E3C-8D7B-E58ACEB57B9A}" type="presOf" srcId="{F827A75F-0973-443C-A686-595D54FE916F}" destId="{D6646BD9-4E79-4BD9-9F17-5AB294BF0908}" srcOrd="0" destOrd="0" presId="urn:microsoft.com/office/officeart/2005/8/layout/vList2"/>
    <dgm:cxn modelId="{2293D7EE-0E8B-4FB9-A9DC-0137C9DD6796}" srcId="{F827A75F-0973-443C-A686-595D54FE916F}" destId="{CC63D3C0-FD0D-4AE9-9CD0-C8106F5E8A19}" srcOrd="1" destOrd="0" parTransId="{0965750D-38EA-4814-82AD-509DA07F67D4}" sibTransId="{E25286CC-9A4D-4CD6-B128-704E32929487}"/>
    <dgm:cxn modelId="{CA683A1D-FC57-47FB-9B1F-3536555EC1F5}" type="presParOf" srcId="{D6646BD9-4E79-4BD9-9F17-5AB294BF0908}" destId="{3FBD0572-744F-4EBE-AA3E-559AB1DAD52B}" srcOrd="0" destOrd="0" presId="urn:microsoft.com/office/officeart/2005/8/layout/vList2"/>
    <dgm:cxn modelId="{645F8AB2-602B-4B26-95F3-F1FC0A17318B}" type="presParOf" srcId="{D6646BD9-4E79-4BD9-9F17-5AB294BF0908}" destId="{A854C965-88AB-428B-AC48-2722E36794C9}" srcOrd="1" destOrd="0" presId="urn:microsoft.com/office/officeart/2005/8/layout/vList2"/>
    <dgm:cxn modelId="{37B75824-A37E-46BC-8066-BC39031C49A5}" type="presParOf" srcId="{D6646BD9-4E79-4BD9-9F17-5AB294BF0908}" destId="{73332ED1-A500-4866-A6BE-FEE93FC5A9F0}" srcOrd="2" destOrd="0" presId="urn:microsoft.com/office/officeart/2005/8/layout/vList2"/>
    <dgm:cxn modelId="{A216CBD4-B232-4E41-ADB5-8D0BECFAB3DB}" type="presParOf" srcId="{D6646BD9-4E79-4BD9-9F17-5AB294BF0908}" destId="{AF82A6B6-D020-42DC-B520-E9F62D1EB73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62D7E7-87AF-4AA8-B5C5-798395534EED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0F1FD4A9-B00A-478C-8CF2-B0EBA5BA9D3B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A life-threatening disorder characterised by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B7284EF0-FD03-4920-919B-572E4C2500C6}" type="parTrans" cxnId="{A4D3E418-119D-4AB3-9D73-6F68C11AC9C7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FF0A82CE-55A5-41B7-B3DA-4E2DBFB90A55}" type="sibTrans" cxnId="{A4D3E418-119D-4AB3-9D73-6F68C11AC9C7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E16B9A64-9AE2-417F-9334-F057810F19E1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Inflammatory infiltration of small blood vessels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68649304-DE36-4A19-8BA9-2481D254737C}" type="parTrans" cxnId="{660DBDCC-3495-4F54-B470-4BB631AECE09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8F50C3E1-41E6-4AAE-AE81-4C10E83E9A45}" type="sibTrans" cxnId="{660DBDCC-3495-4F54-B470-4BB631AECE09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A987BC72-5923-441A-9E3B-17E4FEFEEE9F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Fibrinoid necrosis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6405BEE9-7E62-460F-875D-2B7BD829DF0F}" type="parTrans" cxnId="{62F1C24C-FDB4-4BFC-9D17-970D4EDF49F7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3A1F0095-A312-4598-9E44-35F11F42E69E}" type="sibTrans" cxnId="{62F1C24C-FDB4-4BFC-9D17-970D4EDF49F7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BEF1834D-D54D-44B8-9D4E-524E5850BB97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The presence of circulating antibodies to Antineutrophil cytoplasmic antibody (ANCA) </a:t>
          </a:r>
          <a:br>
            <a:rPr lang="en-US" sz="3400" dirty="0">
              <a:latin typeface="Arial Rounded MT Bold" panose="020F0704030504030204" pitchFamily="34" charset="0"/>
            </a:rPr>
          </a:br>
          <a:endParaRPr lang="ar-IQ" sz="3400" dirty="0">
            <a:latin typeface="Arial Rounded MT Bold" panose="020F0704030504030204" pitchFamily="34" charset="0"/>
          </a:endParaRPr>
        </a:p>
      </dgm:t>
    </dgm:pt>
    <dgm:pt modelId="{9881B8B4-A772-4793-9AF3-DE8BA5B36D18}" type="parTrans" cxnId="{9C5ED626-20F2-4CDA-8A22-6835657C563D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0791985A-E41E-4E56-8741-8D3A3A400112}" type="sibTrans" cxnId="{9C5ED626-20F2-4CDA-8A22-6835657C563D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A2DC4578-058A-4D86-AFDE-325117BA6437}" type="pres">
      <dgm:prSet presAssocID="{C162D7E7-87AF-4AA8-B5C5-798395534EED}" presName="linear" presStyleCnt="0">
        <dgm:presLayoutVars>
          <dgm:dir/>
          <dgm:animLvl val="lvl"/>
          <dgm:resizeHandles val="exact"/>
        </dgm:presLayoutVars>
      </dgm:prSet>
      <dgm:spPr/>
    </dgm:pt>
    <dgm:pt modelId="{A57223BE-AF7B-4A66-8BF6-D12E71437D76}" type="pres">
      <dgm:prSet presAssocID="{0F1FD4A9-B00A-478C-8CF2-B0EBA5BA9D3B}" presName="parentLin" presStyleCnt="0"/>
      <dgm:spPr/>
    </dgm:pt>
    <dgm:pt modelId="{E64E2ED4-5368-456D-93F0-616F45A417B2}" type="pres">
      <dgm:prSet presAssocID="{0F1FD4A9-B00A-478C-8CF2-B0EBA5BA9D3B}" presName="parentLeftMargin" presStyleLbl="node1" presStyleIdx="0" presStyleCnt="1"/>
      <dgm:spPr/>
    </dgm:pt>
    <dgm:pt modelId="{C5C8B84C-BADC-4D4C-AF7E-1DF5DCAB516F}" type="pres">
      <dgm:prSet presAssocID="{0F1FD4A9-B00A-478C-8CF2-B0EBA5BA9D3B}" presName="parentText" presStyleLbl="node1" presStyleIdx="0" presStyleCnt="1" custScaleX="107254" custScaleY="57260" custLinFactNeighborX="-9558" custLinFactNeighborY="3106">
        <dgm:presLayoutVars>
          <dgm:chMax val="0"/>
          <dgm:bulletEnabled val="1"/>
        </dgm:presLayoutVars>
      </dgm:prSet>
      <dgm:spPr/>
    </dgm:pt>
    <dgm:pt modelId="{38DE9CBA-2B89-4274-8D17-1B135C452135}" type="pres">
      <dgm:prSet presAssocID="{0F1FD4A9-B00A-478C-8CF2-B0EBA5BA9D3B}" presName="negativeSpace" presStyleCnt="0"/>
      <dgm:spPr/>
    </dgm:pt>
    <dgm:pt modelId="{39973370-1225-4FED-A161-9C0AFD5DC00A}" type="pres">
      <dgm:prSet presAssocID="{0F1FD4A9-B00A-478C-8CF2-B0EBA5BA9D3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59CFAC16-7E8F-4CA3-AC70-95D2B882A62B}" type="presOf" srcId="{E16B9A64-9AE2-417F-9334-F057810F19E1}" destId="{39973370-1225-4FED-A161-9C0AFD5DC00A}" srcOrd="0" destOrd="0" presId="urn:microsoft.com/office/officeart/2005/8/layout/list1"/>
    <dgm:cxn modelId="{A4D3E418-119D-4AB3-9D73-6F68C11AC9C7}" srcId="{C162D7E7-87AF-4AA8-B5C5-798395534EED}" destId="{0F1FD4A9-B00A-478C-8CF2-B0EBA5BA9D3B}" srcOrd="0" destOrd="0" parTransId="{B7284EF0-FD03-4920-919B-572E4C2500C6}" sibTransId="{FF0A82CE-55A5-41B7-B3DA-4E2DBFB90A55}"/>
    <dgm:cxn modelId="{9C5ED626-20F2-4CDA-8A22-6835657C563D}" srcId="{0F1FD4A9-B00A-478C-8CF2-B0EBA5BA9D3B}" destId="{BEF1834D-D54D-44B8-9D4E-524E5850BB97}" srcOrd="2" destOrd="0" parTransId="{9881B8B4-A772-4793-9AF3-DE8BA5B36D18}" sibTransId="{0791985A-E41E-4E56-8741-8D3A3A400112}"/>
    <dgm:cxn modelId="{4B93912A-4CC5-4F5D-A312-E01FC5960BC8}" type="presOf" srcId="{C162D7E7-87AF-4AA8-B5C5-798395534EED}" destId="{A2DC4578-058A-4D86-AFDE-325117BA6437}" srcOrd="0" destOrd="0" presId="urn:microsoft.com/office/officeart/2005/8/layout/list1"/>
    <dgm:cxn modelId="{D3DE0B35-752C-4958-A831-E91DC53C3F74}" type="presOf" srcId="{A987BC72-5923-441A-9E3B-17E4FEFEEE9F}" destId="{39973370-1225-4FED-A161-9C0AFD5DC00A}" srcOrd="0" destOrd="1" presId="urn:microsoft.com/office/officeart/2005/8/layout/list1"/>
    <dgm:cxn modelId="{62F1C24C-FDB4-4BFC-9D17-970D4EDF49F7}" srcId="{0F1FD4A9-B00A-478C-8CF2-B0EBA5BA9D3B}" destId="{A987BC72-5923-441A-9E3B-17E4FEFEEE9F}" srcOrd="1" destOrd="0" parTransId="{6405BEE9-7E62-460F-875D-2B7BD829DF0F}" sibTransId="{3A1F0095-A312-4598-9E44-35F11F42E69E}"/>
    <dgm:cxn modelId="{43E7666F-B160-4009-935B-1867E8556430}" type="presOf" srcId="{0F1FD4A9-B00A-478C-8CF2-B0EBA5BA9D3B}" destId="{E64E2ED4-5368-456D-93F0-616F45A417B2}" srcOrd="0" destOrd="0" presId="urn:microsoft.com/office/officeart/2005/8/layout/list1"/>
    <dgm:cxn modelId="{26476070-2844-44E3-9F69-BD8E586A075A}" type="presOf" srcId="{0F1FD4A9-B00A-478C-8CF2-B0EBA5BA9D3B}" destId="{C5C8B84C-BADC-4D4C-AF7E-1DF5DCAB516F}" srcOrd="1" destOrd="0" presId="urn:microsoft.com/office/officeart/2005/8/layout/list1"/>
    <dgm:cxn modelId="{660DBDCC-3495-4F54-B470-4BB631AECE09}" srcId="{0F1FD4A9-B00A-478C-8CF2-B0EBA5BA9D3B}" destId="{E16B9A64-9AE2-417F-9334-F057810F19E1}" srcOrd="0" destOrd="0" parTransId="{68649304-DE36-4A19-8BA9-2481D254737C}" sibTransId="{8F50C3E1-41E6-4AAE-AE81-4C10E83E9A45}"/>
    <dgm:cxn modelId="{80E3B0F9-A615-46A6-A2C5-B2F312B0F5C2}" type="presOf" srcId="{BEF1834D-D54D-44B8-9D4E-524E5850BB97}" destId="{39973370-1225-4FED-A161-9C0AFD5DC00A}" srcOrd="0" destOrd="2" presId="urn:microsoft.com/office/officeart/2005/8/layout/list1"/>
    <dgm:cxn modelId="{74EE7F33-795E-4474-A350-8F0EE9381D4E}" type="presParOf" srcId="{A2DC4578-058A-4D86-AFDE-325117BA6437}" destId="{A57223BE-AF7B-4A66-8BF6-D12E71437D76}" srcOrd="0" destOrd="0" presId="urn:microsoft.com/office/officeart/2005/8/layout/list1"/>
    <dgm:cxn modelId="{F18D6232-8436-45E9-A619-1DE26E5FD516}" type="presParOf" srcId="{A57223BE-AF7B-4A66-8BF6-D12E71437D76}" destId="{E64E2ED4-5368-456D-93F0-616F45A417B2}" srcOrd="0" destOrd="0" presId="urn:microsoft.com/office/officeart/2005/8/layout/list1"/>
    <dgm:cxn modelId="{D96D4160-8CAE-4D6E-B3A5-8E2B994EF084}" type="presParOf" srcId="{A57223BE-AF7B-4A66-8BF6-D12E71437D76}" destId="{C5C8B84C-BADC-4D4C-AF7E-1DF5DCAB516F}" srcOrd="1" destOrd="0" presId="urn:microsoft.com/office/officeart/2005/8/layout/list1"/>
    <dgm:cxn modelId="{8CD42B82-F066-4D0F-918C-9CF9D5F82867}" type="presParOf" srcId="{A2DC4578-058A-4D86-AFDE-325117BA6437}" destId="{38DE9CBA-2B89-4274-8D17-1B135C452135}" srcOrd="1" destOrd="0" presId="urn:microsoft.com/office/officeart/2005/8/layout/list1"/>
    <dgm:cxn modelId="{9C82F29F-59FD-4DF9-A31A-FA9DD23D2730}" type="presParOf" srcId="{A2DC4578-058A-4D86-AFDE-325117BA6437}" destId="{39973370-1225-4FED-A161-9C0AFD5DC00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2E08430-2E69-4F6A-8424-115A4421D90F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428A40A4-D2C9-4A49-8978-E75BCB68FD67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Granulomatosis with Polyangiitis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7837674C-4B72-4722-831A-D15D599B643B}" type="parTrans" cxnId="{B51427B3-AEE4-4E1A-963D-4969525CB88A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2CC3F5B8-1C99-4873-A212-AE3BC509F36F}" type="sibTrans" cxnId="{B51427B3-AEE4-4E1A-963D-4969525CB88A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BCB38E8A-41DB-4FAB-9BCC-B34E18348370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Eosinophilic Granulomatosis with Polyangiitis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BE94A1B0-53E7-4779-B8D7-4035AFF4F04F}" type="parTrans" cxnId="{884861AC-5481-4C5F-BD77-704A3703F156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E8CFB855-BC66-42B1-B6DC-D8E02953155B}" type="sibTrans" cxnId="{884861AC-5481-4C5F-BD77-704A3703F156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115CDB83-0D2C-4AB9-8783-73530A28255B}">
      <dgm:prSet custT="1"/>
      <dgm:spPr/>
      <dgm:t>
        <a:bodyPr/>
        <a:lstStyle/>
        <a:p>
          <a:pPr rtl="0"/>
          <a:r>
            <a:rPr lang="en-US" sz="2800">
              <a:latin typeface="Arial Rounded MT Bold" panose="020F0704030504030204" pitchFamily="34" charset="0"/>
            </a:rPr>
            <a:t>Microscopic Polyangiitis  </a:t>
          </a:r>
          <a:endParaRPr lang="ar-IQ" sz="2800">
            <a:latin typeface="Arial Rounded MT Bold" panose="020F0704030504030204" pitchFamily="34" charset="0"/>
          </a:endParaRPr>
        </a:p>
      </dgm:t>
    </dgm:pt>
    <dgm:pt modelId="{5AED158C-CEEA-468A-A49B-2F39D8184229}" type="parTrans" cxnId="{7DC9E6A0-D9C6-40C4-B668-64E24013987E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76ED9BF1-AA46-44D4-9C52-08115C24D5DE}" type="sibTrans" cxnId="{7DC9E6A0-D9C6-40C4-B668-64E24013987E}">
      <dgm:prSet/>
      <dgm:spPr/>
      <dgm:t>
        <a:bodyPr/>
        <a:lstStyle/>
        <a:p>
          <a:pPr rtl="1"/>
          <a:endParaRPr lang="ar-IQ" sz="2800">
            <a:latin typeface="Arial Rounded MT Bold" panose="020F0704030504030204" pitchFamily="34" charset="0"/>
          </a:endParaRPr>
        </a:p>
      </dgm:t>
    </dgm:pt>
    <dgm:pt modelId="{CC77F149-354C-412F-BAB9-42A416F5ADC5}" type="pres">
      <dgm:prSet presAssocID="{72E08430-2E69-4F6A-8424-115A4421D90F}" presName="Name0" presStyleCnt="0">
        <dgm:presLayoutVars>
          <dgm:chMax val="7"/>
          <dgm:chPref val="7"/>
          <dgm:dir/>
        </dgm:presLayoutVars>
      </dgm:prSet>
      <dgm:spPr/>
    </dgm:pt>
    <dgm:pt modelId="{5896D673-E31D-4E5C-8C6D-05641CBC3986}" type="pres">
      <dgm:prSet presAssocID="{72E08430-2E69-4F6A-8424-115A4421D90F}" presName="Name1" presStyleCnt="0"/>
      <dgm:spPr/>
    </dgm:pt>
    <dgm:pt modelId="{0FD9F8BB-F897-413B-91E8-9CEA83BFE5F9}" type="pres">
      <dgm:prSet presAssocID="{72E08430-2E69-4F6A-8424-115A4421D90F}" presName="cycle" presStyleCnt="0"/>
      <dgm:spPr/>
    </dgm:pt>
    <dgm:pt modelId="{7DF52160-9324-4776-8CFA-AD3BBFD1CE77}" type="pres">
      <dgm:prSet presAssocID="{72E08430-2E69-4F6A-8424-115A4421D90F}" presName="srcNode" presStyleLbl="node1" presStyleIdx="0" presStyleCnt="3"/>
      <dgm:spPr/>
    </dgm:pt>
    <dgm:pt modelId="{2613A8E0-7192-4114-AE60-EA427BE361EC}" type="pres">
      <dgm:prSet presAssocID="{72E08430-2E69-4F6A-8424-115A4421D90F}" presName="conn" presStyleLbl="parChTrans1D2" presStyleIdx="0" presStyleCnt="1"/>
      <dgm:spPr/>
    </dgm:pt>
    <dgm:pt modelId="{6FB6F6D0-485F-48F4-BA66-559C6B8256BC}" type="pres">
      <dgm:prSet presAssocID="{72E08430-2E69-4F6A-8424-115A4421D90F}" presName="extraNode" presStyleLbl="node1" presStyleIdx="0" presStyleCnt="3"/>
      <dgm:spPr/>
    </dgm:pt>
    <dgm:pt modelId="{8DBEA65A-5991-48DB-93C6-48FA760BFFCF}" type="pres">
      <dgm:prSet presAssocID="{72E08430-2E69-4F6A-8424-115A4421D90F}" presName="dstNode" presStyleLbl="node1" presStyleIdx="0" presStyleCnt="3"/>
      <dgm:spPr/>
    </dgm:pt>
    <dgm:pt modelId="{97522D64-31DD-4659-A6FD-9BE14CEC8139}" type="pres">
      <dgm:prSet presAssocID="{428A40A4-D2C9-4A49-8978-E75BCB68FD67}" presName="text_1" presStyleLbl="node1" presStyleIdx="0" presStyleCnt="3">
        <dgm:presLayoutVars>
          <dgm:bulletEnabled val="1"/>
        </dgm:presLayoutVars>
      </dgm:prSet>
      <dgm:spPr/>
    </dgm:pt>
    <dgm:pt modelId="{2C515F6C-9B0E-433E-91F7-33CD867B763C}" type="pres">
      <dgm:prSet presAssocID="{428A40A4-D2C9-4A49-8978-E75BCB68FD67}" presName="accent_1" presStyleCnt="0"/>
      <dgm:spPr/>
    </dgm:pt>
    <dgm:pt modelId="{6799BAA1-16A3-4A6B-B288-BE09C8EA3433}" type="pres">
      <dgm:prSet presAssocID="{428A40A4-D2C9-4A49-8978-E75BCB68FD67}" presName="accentRepeatNode" presStyleLbl="solidFgAcc1" presStyleIdx="0" presStyleCnt="3"/>
      <dgm:spPr/>
    </dgm:pt>
    <dgm:pt modelId="{6011A47D-F889-437F-9531-94261D495F65}" type="pres">
      <dgm:prSet presAssocID="{BCB38E8A-41DB-4FAB-9BCC-B34E18348370}" presName="text_2" presStyleLbl="node1" presStyleIdx="1" presStyleCnt="3">
        <dgm:presLayoutVars>
          <dgm:bulletEnabled val="1"/>
        </dgm:presLayoutVars>
      </dgm:prSet>
      <dgm:spPr/>
    </dgm:pt>
    <dgm:pt modelId="{EA207003-9106-4361-A9E9-60C647A82D8B}" type="pres">
      <dgm:prSet presAssocID="{BCB38E8A-41DB-4FAB-9BCC-B34E18348370}" presName="accent_2" presStyleCnt="0"/>
      <dgm:spPr/>
    </dgm:pt>
    <dgm:pt modelId="{481637E8-536F-46C5-AA49-768C59FFEF72}" type="pres">
      <dgm:prSet presAssocID="{BCB38E8A-41DB-4FAB-9BCC-B34E18348370}" presName="accentRepeatNode" presStyleLbl="solidFgAcc1" presStyleIdx="1" presStyleCnt="3"/>
      <dgm:spPr/>
    </dgm:pt>
    <dgm:pt modelId="{CE94D5AA-3986-4A9E-9502-7123E7D8921D}" type="pres">
      <dgm:prSet presAssocID="{115CDB83-0D2C-4AB9-8783-73530A28255B}" presName="text_3" presStyleLbl="node1" presStyleIdx="2" presStyleCnt="3">
        <dgm:presLayoutVars>
          <dgm:bulletEnabled val="1"/>
        </dgm:presLayoutVars>
      </dgm:prSet>
      <dgm:spPr/>
    </dgm:pt>
    <dgm:pt modelId="{2A3EA798-9BA6-4B9C-B2A1-52C6672BDDA1}" type="pres">
      <dgm:prSet presAssocID="{115CDB83-0D2C-4AB9-8783-73530A28255B}" presName="accent_3" presStyleCnt="0"/>
      <dgm:spPr/>
    </dgm:pt>
    <dgm:pt modelId="{FCB46BBC-4B1F-42D4-ACD8-3F368E0FFBE6}" type="pres">
      <dgm:prSet presAssocID="{115CDB83-0D2C-4AB9-8783-73530A28255B}" presName="accentRepeatNode" presStyleLbl="solidFgAcc1" presStyleIdx="2" presStyleCnt="3"/>
      <dgm:spPr/>
    </dgm:pt>
  </dgm:ptLst>
  <dgm:cxnLst>
    <dgm:cxn modelId="{34E66475-9772-4A2F-9FB8-519C22BC7C13}" type="presOf" srcId="{2CC3F5B8-1C99-4873-A212-AE3BC509F36F}" destId="{2613A8E0-7192-4114-AE60-EA427BE361EC}" srcOrd="0" destOrd="0" presId="urn:microsoft.com/office/officeart/2008/layout/VerticalCurvedList"/>
    <dgm:cxn modelId="{BF9D1D7F-9C6D-4CE0-BBC5-69CC185E9E4A}" type="presOf" srcId="{428A40A4-D2C9-4A49-8978-E75BCB68FD67}" destId="{97522D64-31DD-4659-A6FD-9BE14CEC8139}" srcOrd="0" destOrd="0" presId="urn:microsoft.com/office/officeart/2008/layout/VerticalCurvedList"/>
    <dgm:cxn modelId="{1B63528C-9686-4213-A062-EA2A8622ED02}" type="presOf" srcId="{BCB38E8A-41DB-4FAB-9BCC-B34E18348370}" destId="{6011A47D-F889-437F-9531-94261D495F65}" srcOrd="0" destOrd="0" presId="urn:microsoft.com/office/officeart/2008/layout/VerticalCurvedList"/>
    <dgm:cxn modelId="{7DC9E6A0-D9C6-40C4-B668-64E24013987E}" srcId="{72E08430-2E69-4F6A-8424-115A4421D90F}" destId="{115CDB83-0D2C-4AB9-8783-73530A28255B}" srcOrd="2" destOrd="0" parTransId="{5AED158C-CEEA-468A-A49B-2F39D8184229}" sibTransId="{76ED9BF1-AA46-44D4-9C52-08115C24D5DE}"/>
    <dgm:cxn modelId="{F01CA9A6-1B60-4C34-B708-FE01EC0FB5A2}" type="presOf" srcId="{72E08430-2E69-4F6A-8424-115A4421D90F}" destId="{CC77F149-354C-412F-BAB9-42A416F5ADC5}" srcOrd="0" destOrd="0" presId="urn:microsoft.com/office/officeart/2008/layout/VerticalCurvedList"/>
    <dgm:cxn modelId="{884861AC-5481-4C5F-BD77-704A3703F156}" srcId="{72E08430-2E69-4F6A-8424-115A4421D90F}" destId="{BCB38E8A-41DB-4FAB-9BCC-B34E18348370}" srcOrd="1" destOrd="0" parTransId="{BE94A1B0-53E7-4779-B8D7-4035AFF4F04F}" sibTransId="{E8CFB855-BC66-42B1-B6DC-D8E02953155B}"/>
    <dgm:cxn modelId="{B51427B3-AEE4-4E1A-963D-4969525CB88A}" srcId="{72E08430-2E69-4F6A-8424-115A4421D90F}" destId="{428A40A4-D2C9-4A49-8978-E75BCB68FD67}" srcOrd="0" destOrd="0" parTransId="{7837674C-4B72-4722-831A-D15D599B643B}" sibTransId="{2CC3F5B8-1C99-4873-A212-AE3BC509F36F}"/>
    <dgm:cxn modelId="{83985DDC-3988-48FF-A4E2-50B101B9831B}" type="presOf" srcId="{115CDB83-0D2C-4AB9-8783-73530A28255B}" destId="{CE94D5AA-3986-4A9E-9502-7123E7D8921D}" srcOrd="0" destOrd="0" presId="urn:microsoft.com/office/officeart/2008/layout/VerticalCurvedList"/>
    <dgm:cxn modelId="{084BB2E7-0760-44A3-8E59-55099F5B2516}" type="presParOf" srcId="{CC77F149-354C-412F-BAB9-42A416F5ADC5}" destId="{5896D673-E31D-4E5C-8C6D-05641CBC3986}" srcOrd="0" destOrd="0" presId="urn:microsoft.com/office/officeart/2008/layout/VerticalCurvedList"/>
    <dgm:cxn modelId="{94309712-CCC9-4281-96E4-3247C835E8A9}" type="presParOf" srcId="{5896D673-E31D-4E5C-8C6D-05641CBC3986}" destId="{0FD9F8BB-F897-413B-91E8-9CEA83BFE5F9}" srcOrd="0" destOrd="0" presId="urn:microsoft.com/office/officeart/2008/layout/VerticalCurvedList"/>
    <dgm:cxn modelId="{B83097CF-6233-44B5-AC09-F221B23BC9EE}" type="presParOf" srcId="{0FD9F8BB-F897-413B-91E8-9CEA83BFE5F9}" destId="{7DF52160-9324-4776-8CFA-AD3BBFD1CE77}" srcOrd="0" destOrd="0" presId="urn:microsoft.com/office/officeart/2008/layout/VerticalCurvedList"/>
    <dgm:cxn modelId="{5FD4B20C-417B-479C-BCD4-1D32B8D6EE32}" type="presParOf" srcId="{0FD9F8BB-F897-413B-91E8-9CEA83BFE5F9}" destId="{2613A8E0-7192-4114-AE60-EA427BE361EC}" srcOrd="1" destOrd="0" presId="urn:microsoft.com/office/officeart/2008/layout/VerticalCurvedList"/>
    <dgm:cxn modelId="{318A2531-499B-483A-B847-02F88A00B57B}" type="presParOf" srcId="{0FD9F8BB-F897-413B-91E8-9CEA83BFE5F9}" destId="{6FB6F6D0-485F-48F4-BA66-559C6B8256BC}" srcOrd="2" destOrd="0" presId="urn:microsoft.com/office/officeart/2008/layout/VerticalCurvedList"/>
    <dgm:cxn modelId="{8046EC29-DAE6-4FE6-9D9F-35E38FEA2E02}" type="presParOf" srcId="{0FD9F8BB-F897-413B-91E8-9CEA83BFE5F9}" destId="{8DBEA65A-5991-48DB-93C6-48FA760BFFCF}" srcOrd="3" destOrd="0" presId="urn:microsoft.com/office/officeart/2008/layout/VerticalCurvedList"/>
    <dgm:cxn modelId="{8A716A1B-14EE-445A-B1D2-543AD54C9FCC}" type="presParOf" srcId="{5896D673-E31D-4E5C-8C6D-05641CBC3986}" destId="{97522D64-31DD-4659-A6FD-9BE14CEC8139}" srcOrd="1" destOrd="0" presId="urn:microsoft.com/office/officeart/2008/layout/VerticalCurvedList"/>
    <dgm:cxn modelId="{87F4118E-223C-4A70-AC51-A675B199F7EE}" type="presParOf" srcId="{5896D673-E31D-4E5C-8C6D-05641CBC3986}" destId="{2C515F6C-9B0E-433E-91F7-33CD867B763C}" srcOrd="2" destOrd="0" presId="urn:microsoft.com/office/officeart/2008/layout/VerticalCurvedList"/>
    <dgm:cxn modelId="{85E6AAC4-306C-4A7F-9EB2-F699D9F2D04D}" type="presParOf" srcId="{2C515F6C-9B0E-433E-91F7-33CD867B763C}" destId="{6799BAA1-16A3-4A6B-B288-BE09C8EA3433}" srcOrd="0" destOrd="0" presId="urn:microsoft.com/office/officeart/2008/layout/VerticalCurvedList"/>
    <dgm:cxn modelId="{6AD9E857-32F7-447C-ADC5-3E9C07B67BDD}" type="presParOf" srcId="{5896D673-E31D-4E5C-8C6D-05641CBC3986}" destId="{6011A47D-F889-437F-9531-94261D495F65}" srcOrd="3" destOrd="0" presId="urn:microsoft.com/office/officeart/2008/layout/VerticalCurvedList"/>
    <dgm:cxn modelId="{17743196-4932-4DAD-860F-F6C0E1E9EE56}" type="presParOf" srcId="{5896D673-E31D-4E5C-8C6D-05641CBC3986}" destId="{EA207003-9106-4361-A9E9-60C647A82D8B}" srcOrd="4" destOrd="0" presId="urn:microsoft.com/office/officeart/2008/layout/VerticalCurvedList"/>
    <dgm:cxn modelId="{AEA6171D-0AD4-4BDE-8360-D558CD8D3B3D}" type="presParOf" srcId="{EA207003-9106-4361-A9E9-60C647A82D8B}" destId="{481637E8-536F-46C5-AA49-768C59FFEF72}" srcOrd="0" destOrd="0" presId="urn:microsoft.com/office/officeart/2008/layout/VerticalCurvedList"/>
    <dgm:cxn modelId="{131F84D2-C362-478F-9458-285A4E62F9E2}" type="presParOf" srcId="{5896D673-E31D-4E5C-8C6D-05641CBC3986}" destId="{CE94D5AA-3986-4A9E-9502-7123E7D8921D}" srcOrd="5" destOrd="0" presId="urn:microsoft.com/office/officeart/2008/layout/VerticalCurvedList"/>
    <dgm:cxn modelId="{F7B8CE6A-323E-43FB-BBB1-769667E26112}" type="presParOf" srcId="{5896D673-E31D-4E5C-8C6D-05641CBC3986}" destId="{2A3EA798-9BA6-4B9C-B2A1-52C6672BDDA1}" srcOrd="6" destOrd="0" presId="urn:microsoft.com/office/officeart/2008/layout/VerticalCurvedList"/>
    <dgm:cxn modelId="{2B8F1971-B1B3-4A41-B28A-4CC54D75496C}" type="presParOf" srcId="{2A3EA798-9BA6-4B9C-B2A1-52C6672BDDA1}" destId="{FCB46BBC-4B1F-42D4-ACD8-3F368E0FFBE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4B920-F99D-47C5-8A61-004CD3F14DFF}">
      <dsp:nvSpPr>
        <dsp:cNvPr id="0" name=""/>
        <dsp:cNvSpPr/>
      </dsp:nvSpPr>
      <dsp:spPr>
        <a:xfrm>
          <a:off x="5611" y="0"/>
          <a:ext cx="11480889" cy="438096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A disorders characterised by inflammation and necrosis of blood vessel walls, with damage to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5611" y="0"/>
        <a:ext cx="11480889" cy="1314290"/>
      </dsp:txXfrm>
    </dsp:sp>
    <dsp:sp modelId="{39F59BA1-364C-4573-B015-D6915EC17427}">
      <dsp:nvSpPr>
        <dsp:cNvPr id="0" name=""/>
        <dsp:cNvSpPr/>
      </dsp:nvSpPr>
      <dsp:spPr>
        <a:xfrm>
          <a:off x="1153700" y="1314504"/>
          <a:ext cx="9184711" cy="420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Skin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1166019" y="1326823"/>
        <a:ext cx="9160073" cy="395971"/>
      </dsp:txXfrm>
    </dsp:sp>
    <dsp:sp modelId="{CB05DD01-A716-48C3-A7E6-37325D6611D2}">
      <dsp:nvSpPr>
        <dsp:cNvPr id="0" name=""/>
        <dsp:cNvSpPr/>
      </dsp:nvSpPr>
      <dsp:spPr>
        <a:xfrm>
          <a:off x="1153700" y="1799822"/>
          <a:ext cx="9184711" cy="420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929937"/>
                <a:satOff val="-4859"/>
                <a:lumOff val="-471"/>
                <a:alphaOff val="0"/>
                <a:lumMod val="157000"/>
                <a:satMod val="101000"/>
              </a:schemeClr>
            </a:gs>
            <a:gs pos="50000">
              <a:schemeClr val="accent3">
                <a:hueOff val="-929937"/>
                <a:satOff val="-4859"/>
                <a:lumOff val="-471"/>
                <a:alphaOff val="0"/>
                <a:lumMod val="137000"/>
                <a:satMod val="103000"/>
              </a:schemeClr>
            </a:gs>
            <a:gs pos="100000">
              <a:schemeClr val="accent3">
                <a:hueOff val="-929937"/>
                <a:satOff val="-4859"/>
                <a:lumOff val="-471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 Kidney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1166019" y="1812141"/>
        <a:ext cx="9160073" cy="395971"/>
      </dsp:txXfrm>
    </dsp:sp>
    <dsp:sp modelId="{76E9CCC8-EC88-44D9-9BF1-011397ECF925}">
      <dsp:nvSpPr>
        <dsp:cNvPr id="0" name=""/>
        <dsp:cNvSpPr/>
      </dsp:nvSpPr>
      <dsp:spPr>
        <a:xfrm>
          <a:off x="1153700" y="2285140"/>
          <a:ext cx="9184711" cy="420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859874"/>
                <a:satOff val="-9719"/>
                <a:lumOff val="-941"/>
                <a:alphaOff val="0"/>
                <a:lumMod val="157000"/>
                <a:satMod val="101000"/>
              </a:schemeClr>
            </a:gs>
            <a:gs pos="50000">
              <a:schemeClr val="accent3">
                <a:hueOff val="-1859874"/>
                <a:satOff val="-9719"/>
                <a:lumOff val="-941"/>
                <a:alphaOff val="0"/>
                <a:lumMod val="137000"/>
                <a:satMod val="103000"/>
              </a:schemeClr>
            </a:gs>
            <a:gs pos="100000">
              <a:schemeClr val="accent3">
                <a:hueOff val="-1859874"/>
                <a:satOff val="-9719"/>
                <a:lumOff val="-941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 Lung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1166019" y="2297459"/>
        <a:ext cx="9160073" cy="395971"/>
      </dsp:txXfrm>
    </dsp:sp>
    <dsp:sp modelId="{88D2A322-ACB6-43FA-AFCC-CDC15B47F4E5}">
      <dsp:nvSpPr>
        <dsp:cNvPr id="0" name=""/>
        <dsp:cNvSpPr/>
      </dsp:nvSpPr>
      <dsp:spPr>
        <a:xfrm>
          <a:off x="1153700" y="2770458"/>
          <a:ext cx="9184711" cy="420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2789811"/>
                <a:satOff val="-14578"/>
                <a:lumOff val="-1412"/>
                <a:alphaOff val="0"/>
                <a:lumMod val="157000"/>
                <a:satMod val="101000"/>
              </a:schemeClr>
            </a:gs>
            <a:gs pos="50000">
              <a:schemeClr val="accent3">
                <a:hueOff val="-2789811"/>
                <a:satOff val="-14578"/>
                <a:lumOff val="-1412"/>
                <a:alphaOff val="0"/>
                <a:lumMod val="137000"/>
                <a:satMod val="103000"/>
              </a:schemeClr>
            </a:gs>
            <a:gs pos="100000">
              <a:schemeClr val="accent3">
                <a:hueOff val="-2789811"/>
                <a:satOff val="-14578"/>
                <a:lumOff val="-1412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 Heart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1166019" y="2782777"/>
        <a:ext cx="9160073" cy="395971"/>
      </dsp:txXfrm>
    </dsp:sp>
    <dsp:sp modelId="{2AB8BB98-DAF5-44DB-969B-1F99B40D2C6D}">
      <dsp:nvSpPr>
        <dsp:cNvPr id="0" name=""/>
        <dsp:cNvSpPr/>
      </dsp:nvSpPr>
      <dsp:spPr>
        <a:xfrm>
          <a:off x="1153700" y="3255777"/>
          <a:ext cx="9184711" cy="420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3719748"/>
                <a:satOff val="-19438"/>
                <a:lumOff val="-1882"/>
                <a:alphaOff val="0"/>
                <a:lumMod val="157000"/>
                <a:satMod val="101000"/>
              </a:schemeClr>
            </a:gs>
            <a:gs pos="50000">
              <a:schemeClr val="accent3">
                <a:hueOff val="-3719748"/>
                <a:satOff val="-19438"/>
                <a:lumOff val="-1882"/>
                <a:alphaOff val="0"/>
                <a:lumMod val="137000"/>
                <a:satMod val="103000"/>
              </a:schemeClr>
            </a:gs>
            <a:gs pos="100000">
              <a:schemeClr val="accent3">
                <a:hueOff val="-3719748"/>
                <a:satOff val="-19438"/>
                <a:lumOff val="-1882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Brain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1166019" y="3268096"/>
        <a:ext cx="9160073" cy="395971"/>
      </dsp:txXfrm>
    </dsp:sp>
    <dsp:sp modelId="{3220A0B3-1835-4108-A81D-31CCA3D99DE8}">
      <dsp:nvSpPr>
        <dsp:cNvPr id="0" name=""/>
        <dsp:cNvSpPr/>
      </dsp:nvSpPr>
      <dsp:spPr>
        <a:xfrm>
          <a:off x="1153700" y="3741095"/>
          <a:ext cx="9184711" cy="4206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4649685"/>
                <a:satOff val="-24297"/>
                <a:lumOff val="-2353"/>
                <a:alphaOff val="0"/>
                <a:lumMod val="157000"/>
                <a:satMod val="101000"/>
              </a:schemeClr>
            </a:gs>
            <a:gs pos="50000">
              <a:schemeClr val="accent3">
                <a:hueOff val="-4649685"/>
                <a:satOff val="-24297"/>
                <a:lumOff val="-2353"/>
                <a:alphaOff val="0"/>
                <a:lumMod val="137000"/>
                <a:satMod val="103000"/>
              </a:schemeClr>
            </a:gs>
            <a:gs pos="100000">
              <a:schemeClr val="accent3">
                <a:hueOff val="-4649685"/>
                <a:satOff val="-24297"/>
                <a:lumOff val="-2353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 GIT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1166019" y="3753414"/>
        <a:ext cx="9160073" cy="39597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72D89-A472-4502-9034-6D5267FCED2C}">
      <dsp:nvSpPr>
        <dsp:cNvPr id="0" name=""/>
        <dsp:cNvSpPr/>
      </dsp:nvSpPr>
      <dsp:spPr>
        <a:xfrm>
          <a:off x="0" y="457074"/>
          <a:ext cx="10683846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GPA is a primary vasculitis characterized by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59399" y="516473"/>
        <a:ext cx="10565048" cy="1098002"/>
      </dsp:txXfrm>
    </dsp:sp>
    <dsp:sp modelId="{A5EC0F4F-7176-4E6A-873D-E2CF5DAAFB41}">
      <dsp:nvSpPr>
        <dsp:cNvPr id="0" name=""/>
        <dsp:cNvSpPr/>
      </dsp:nvSpPr>
      <dsp:spPr>
        <a:xfrm>
          <a:off x="0" y="1742599"/>
          <a:ext cx="10683846" cy="211916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212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Arial Rounded MT Bold" panose="020F0704030504030204" pitchFamily="34" charset="0"/>
            </a:rPr>
            <a:t>Upper and lower respiratory tract involvement with granulomatous vasculitis</a:t>
          </a:r>
          <a:endParaRPr lang="ar-IQ" sz="2800" kern="1200" dirty="0">
            <a:latin typeface="Arial Rounded MT Bold" panose="020F0704030504030204" pitchFamily="34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Arial Rounded MT Bold" panose="020F0704030504030204" pitchFamily="34" charset="0"/>
            </a:rPr>
            <a:t>Glomerulonephritis (GN) that is pauci-immune, focal and segmental, necrotizing, and often crescentic</a:t>
          </a:r>
          <a:endParaRPr lang="ar-IQ" sz="2800" kern="1200" dirty="0">
            <a:latin typeface="Arial Rounded MT Bold" panose="020F0704030504030204" pitchFamily="34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>
              <a:latin typeface="Arial Rounded MT Bold" panose="020F0704030504030204" pitchFamily="34" charset="0"/>
            </a:rPr>
            <a:t>Strong association with c-ANCA and anti-PR3 antibodies</a:t>
          </a:r>
          <a:endParaRPr lang="ar-IQ" sz="2800" kern="1200">
            <a:latin typeface="Arial Rounded MT Bold" panose="020F0704030504030204" pitchFamily="34" charset="0"/>
          </a:endParaRPr>
        </a:p>
      </dsp:txBody>
      <dsp:txXfrm>
        <a:off x="0" y="1742599"/>
        <a:ext cx="10683846" cy="211916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28E66-943D-434A-885B-779D5FD77006}">
      <dsp:nvSpPr>
        <dsp:cNvPr id="0" name=""/>
        <dsp:cNvSpPr/>
      </dsp:nvSpPr>
      <dsp:spPr>
        <a:xfrm>
          <a:off x="0" y="12007"/>
          <a:ext cx="11849100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 Rounded MT Bold" panose="020F0704030504030204" pitchFamily="34" charset="0"/>
            </a:rPr>
            <a:t>Generalized GPA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47519" y="59526"/>
        <a:ext cx="11754062" cy="878402"/>
      </dsp:txXfrm>
    </dsp:sp>
    <dsp:sp modelId="{E8869CB2-1275-407C-8795-3A7964B8687A}">
      <dsp:nvSpPr>
        <dsp:cNvPr id="0" name=""/>
        <dsp:cNvSpPr/>
      </dsp:nvSpPr>
      <dsp:spPr>
        <a:xfrm>
          <a:off x="0" y="985447"/>
          <a:ext cx="11849100" cy="1560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209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 Rounded MT Bold" panose="020F0704030504030204" pitchFamily="34" charset="0"/>
            </a:rPr>
            <a:t>Involvement of all three major anatomic sites</a:t>
          </a:r>
          <a:endParaRPr lang="ar-IQ" sz="2400" kern="1200" dirty="0">
            <a:latin typeface="Arial Rounded MT Bold" panose="020F0704030504030204" pitchFamily="34" charset="0"/>
          </a:endParaRPr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 Rounded MT Bold" panose="020F0704030504030204" pitchFamily="34" charset="0"/>
            </a:rPr>
            <a:t>Upper respiratory tract</a:t>
          </a:r>
          <a:endParaRPr lang="ar-IQ" sz="2400" kern="1200" dirty="0">
            <a:latin typeface="Arial Rounded MT Bold" panose="020F0704030504030204" pitchFamily="34" charset="0"/>
          </a:endParaRPr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 Rounded MT Bold" panose="020F0704030504030204" pitchFamily="34" charset="0"/>
            </a:rPr>
            <a:t>Lungs</a:t>
          </a:r>
          <a:endParaRPr lang="ar-IQ" sz="2400" kern="1200" dirty="0">
            <a:latin typeface="Arial Rounded MT Bold" panose="020F0704030504030204" pitchFamily="34" charset="0"/>
          </a:endParaRPr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 Rounded MT Bold" panose="020F0704030504030204" pitchFamily="34" charset="0"/>
            </a:rPr>
            <a:t>Kidneys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0" y="985447"/>
        <a:ext cx="11849100" cy="1560780"/>
      </dsp:txXfrm>
    </dsp:sp>
    <dsp:sp modelId="{50D28D5C-4019-4429-8DE3-AFE791B82AF4}">
      <dsp:nvSpPr>
        <dsp:cNvPr id="0" name=""/>
        <dsp:cNvSpPr/>
      </dsp:nvSpPr>
      <dsp:spPr>
        <a:xfrm>
          <a:off x="0" y="2546227"/>
          <a:ext cx="11849100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 Rounded MT Bold" panose="020F0704030504030204" pitchFamily="34" charset="0"/>
            </a:rPr>
            <a:t>Limited GPA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47519" y="2593746"/>
        <a:ext cx="11754062" cy="878402"/>
      </dsp:txXfrm>
    </dsp:sp>
    <dsp:sp modelId="{6E7E215A-1B1D-456D-B11A-DD1ADA581A98}">
      <dsp:nvSpPr>
        <dsp:cNvPr id="0" name=""/>
        <dsp:cNvSpPr/>
      </dsp:nvSpPr>
      <dsp:spPr>
        <a:xfrm>
          <a:off x="0" y="3519667"/>
          <a:ext cx="11849100" cy="118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209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 Rounded MT Bold" panose="020F0704030504030204" pitchFamily="34" charset="0"/>
            </a:rPr>
            <a:t>Absence of renal involvement </a:t>
          </a:r>
          <a:endParaRPr lang="ar-IQ" sz="2400" kern="1200" dirty="0">
            <a:latin typeface="Arial Rounded MT Bold" panose="020F0704030504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 Rounded MT Bold" panose="020F0704030504030204" pitchFamily="34" charset="0"/>
            </a:rPr>
            <a:t>Present as a granulomatous disorder without vasculitic features </a:t>
          </a:r>
          <a:endParaRPr lang="ar-IQ" sz="2400" kern="1200" dirty="0">
            <a:latin typeface="Arial Rounded MT Bold" panose="020F0704030504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 Rounded MT Bold" panose="020F0704030504030204" pitchFamily="34" charset="0"/>
            </a:rPr>
            <a:t>Only 10% of cases evolve to generalize GPA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0" y="3519667"/>
        <a:ext cx="11849100" cy="11840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C9AE9-2E77-4EA8-9B9D-37A72DCF4C7F}">
      <dsp:nvSpPr>
        <dsp:cNvPr id="0" name=""/>
        <dsp:cNvSpPr/>
      </dsp:nvSpPr>
      <dsp:spPr>
        <a:xfrm>
          <a:off x="0" y="1050"/>
          <a:ext cx="10144123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Upper Respiratory tract involvement 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43864" y="44914"/>
        <a:ext cx="10056395" cy="810832"/>
      </dsp:txXfrm>
    </dsp:sp>
    <dsp:sp modelId="{83CBE2F1-2D60-486F-958E-7474FD3FE19E}">
      <dsp:nvSpPr>
        <dsp:cNvPr id="0" name=""/>
        <dsp:cNvSpPr/>
      </dsp:nvSpPr>
      <dsp:spPr>
        <a:xfrm>
          <a:off x="0" y="899610"/>
          <a:ext cx="10144123" cy="1887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076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 Rounded MT Bold" panose="020F0704030504030204" pitchFamily="34" charset="0"/>
            </a:rPr>
            <a:t>Epistaxis</a:t>
          </a:r>
          <a:endParaRPr lang="ar-IQ" sz="2400" kern="1200" dirty="0">
            <a:latin typeface="Arial Rounded MT Bold" panose="020F0704030504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 Rounded MT Bold" panose="020F0704030504030204" pitchFamily="34" charset="0"/>
            </a:rPr>
            <a:t>Nasal crusting (Untreated nasal disease leads to destruction of bone and cartilage) </a:t>
          </a:r>
          <a:endParaRPr lang="ar-IQ" sz="2400" kern="1200" dirty="0">
            <a:latin typeface="Arial Rounded MT Bold" panose="020F0704030504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 Rounded MT Bold" panose="020F0704030504030204" pitchFamily="34" charset="0"/>
            </a:rPr>
            <a:t>Sinusitis</a:t>
          </a:r>
          <a:endParaRPr lang="ar-IQ" sz="2400" kern="1200" dirty="0">
            <a:latin typeface="Arial Rounded MT Bold" panose="020F0704030504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 Rounded MT Bold" panose="020F0704030504030204" pitchFamily="34" charset="0"/>
            </a:rPr>
            <a:t>Deafness due to inner ear involvement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0" y="899610"/>
        <a:ext cx="10144123" cy="1887840"/>
      </dsp:txXfrm>
    </dsp:sp>
    <dsp:sp modelId="{EF77D98A-3F8B-4FD5-A4DE-F4BC357118ED}">
      <dsp:nvSpPr>
        <dsp:cNvPr id="0" name=""/>
        <dsp:cNvSpPr/>
      </dsp:nvSpPr>
      <dsp:spPr>
        <a:xfrm>
          <a:off x="0" y="2787450"/>
          <a:ext cx="10144123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Arial Rounded MT Bold" panose="020F0704030504030204" pitchFamily="34" charset="0"/>
            </a:rPr>
            <a:t>Lower respiratory tract involvements </a:t>
          </a:r>
          <a:endParaRPr lang="ar-IQ" sz="2800" kern="1200">
            <a:latin typeface="Arial Rounded MT Bold" panose="020F0704030504030204" pitchFamily="34" charset="0"/>
          </a:endParaRPr>
        </a:p>
      </dsp:txBody>
      <dsp:txXfrm>
        <a:off x="43864" y="2831314"/>
        <a:ext cx="10056395" cy="810832"/>
      </dsp:txXfrm>
    </dsp:sp>
    <dsp:sp modelId="{484CCD09-E0F5-4597-835A-E47353A366D3}">
      <dsp:nvSpPr>
        <dsp:cNvPr id="0" name=""/>
        <dsp:cNvSpPr/>
      </dsp:nvSpPr>
      <dsp:spPr>
        <a:xfrm>
          <a:off x="0" y="3686011"/>
          <a:ext cx="10144123" cy="1167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076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 Rounded MT Bold" panose="020F0704030504030204" pitchFamily="34" charset="0"/>
            </a:rPr>
            <a:t>Haemoptysis </a:t>
          </a:r>
          <a:endParaRPr lang="ar-IQ" sz="2400" kern="1200" dirty="0">
            <a:latin typeface="Arial Rounded MT Bold" panose="020F0704030504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 Rounded MT Bold" panose="020F0704030504030204" pitchFamily="34" charset="0"/>
            </a:rPr>
            <a:t>Mucosal ulceration </a:t>
          </a:r>
          <a:endParaRPr lang="ar-IQ" sz="2400" kern="1200" dirty="0">
            <a:latin typeface="Arial Rounded MT Bold" panose="020F0704030504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 Rounded MT Bold" panose="020F0704030504030204" pitchFamily="34" charset="0"/>
            </a:rPr>
            <a:t>Migratory pulmonary infiltrates and nodules (50%)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0" y="3686011"/>
        <a:ext cx="10144123" cy="1167480"/>
      </dsp:txXfrm>
    </dsp:sp>
    <dsp:sp modelId="{4B6E1E30-FD29-42C5-A793-B0CFA1636B27}">
      <dsp:nvSpPr>
        <dsp:cNvPr id="0" name=""/>
        <dsp:cNvSpPr/>
      </dsp:nvSpPr>
      <dsp:spPr>
        <a:xfrm>
          <a:off x="0" y="4853491"/>
          <a:ext cx="10144123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Glomerulonephritis 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43864" y="4897355"/>
        <a:ext cx="10056395" cy="81083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DAA34-C2D3-43AD-8AE6-E363ED8A04ED}">
      <dsp:nvSpPr>
        <dsp:cNvPr id="0" name=""/>
        <dsp:cNvSpPr/>
      </dsp:nvSpPr>
      <dsp:spPr>
        <a:xfrm>
          <a:off x="0" y="419635"/>
          <a:ext cx="6677892" cy="1198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Proptosis  because of inflammation of the retro-orbital tissue causes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35116" y="454751"/>
        <a:ext cx="6607660" cy="1128727"/>
      </dsp:txXfrm>
    </dsp:sp>
    <dsp:sp modelId="{3CF0A117-DD16-4452-9211-712BC196D043}">
      <dsp:nvSpPr>
        <dsp:cNvPr id="0" name=""/>
        <dsp:cNvSpPr/>
      </dsp:nvSpPr>
      <dsp:spPr>
        <a:xfrm>
          <a:off x="0" y="1834408"/>
          <a:ext cx="1198959" cy="119895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E2CAF06-BFDF-4C83-ADBF-8A75C1F65387}">
      <dsp:nvSpPr>
        <dsp:cNvPr id="0" name=""/>
        <dsp:cNvSpPr/>
      </dsp:nvSpPr>
      <dsp:spPr>
        <a:xfrm>
          <a:off x="1270897" y="1834408"/>
          <a:ext cx="5406994" cy="119895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 w="635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Diplopia due to entrapment of the extra-ocular muscles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1329436" y="1892947"/>
        <a:ext cx="5289916" cy="1081881"/>
      </dsp:txXfrm>
    </dsp:sp>
    <dsp:sp modelId="{52100046-6C83-4F4B-BB3C-33A57F0DE9D4}">
      <dsp:nvSpPr>
        <dsp:cNvPr id="0" name=""/>
        <dsp:cNvSpPr/>
      </dsp:nvSpPr>
      <dsp:spPr>
        <a:xfrm>
          <a:off x="0" y="3177242"/>
          <a:ext cx="1198959" cy="119895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B3CDBCA-7314-4FFE-B2D6-7F7BB28863D5}">
      <dsp:nvSpPr>
        <dsp:cNvPr id="0" name=""/>
        <dsp:cNvSpPr/>
      </dsp:nvSpPr>
      <dsp:spPr>
        <a:xfrm>
          <a:off x="1270897" y="3177242"/>
          <a:ext cx="5406994" cy="119895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 w="635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Loss of vision due to optic nerve compression 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1329436" y="3235781"/>
        <a:ext cx="5289916" cy="108188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D3AF2-3FE8-4D08-96D8-0F4982C71851}">
      <dsp:nvSpPr>
        <dsp:cNvPr id="0" name=""/>
        <dsp:cNvSpPr/>
      </dsp:nvSpPr>
      <dsp:spPr>
        <a:xfrm>
          <a:off x="0" y="15378"/>
          <a:ext cx="10197824" cy="804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Patients with active disease usually have  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39295" y="54673"/>
        <a:ext cx="10119234" cy="726370"/>
      </dsp:txXfrm>
    </dsp:sp>
    <dsp:sp modelId="{90106614-1748-406E-8DEC-17FC2783B004}">
      <dsp:nvSpPr>
        <dsp:cNvPr id="0" name=""/>
        <dsp:cNvSpPr/>
      </dsp:nvSpPr>
      <dsp:spPr>
        <a:xfrm>
          <a:off x="0" y="820338"/>
          <a:ext cx="10197824" cy="3293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781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Arial Rounded MT Bold" panose="020F0704030504030204" pitchFamily="34" charset="0"/>
            </a:rPr>
            <a:t>Leukocytosis with elevated CRP, ESR and PR3</a:t>
          </a:r>
          <a:endParaRPr lang="ar-IQ" sz="2800" kern="1200" dirty="0">
            <a:latin typeface="Arial Rounded MT Bold" panose="020F0704030504030204" pitchFamily="34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Arial Rounded MT Bold" panose="020F0704030504030204" pitchFamily="34" charset="0"/>
            </a:rPr>
            <a:t>Complement levels are usually normal </a:t>
          </a:r>
          <a:endParaRPr lang="ar-IQ" sz="2800" kern="1200" dirty="0">
            <a:latin typeface="Arial Rounded MT Bold" panose="020F0704030504030204" pitchFamily="34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Arial Rounded MT Bold" panose="020F0704030504030204" pitchFamily="34" charset="0"/>
            </a:rPr>
            <a:t>Imaging of the upper airways or chest with MRI can be useful in localizing abnormalities </a:t>
          </a:r>
          <a:endParaRPr lang="ar-IQ" sz="2800" kern="1200" dirty="0">
            <a:latin typeface="Arial Rounded MT Bold" panose="020F0704030504030204" pitchFamily="34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Arial Rounded MT Bold" panose="020F0704030504030204" pitchFamily="34" charset="0"/>
            </a:rPr>
            <a:t>Definite diagnosis by biopsy from the Lung, kidney or lesions in the sinuses and upper airways</a:t>
          </a:r>
          <a:br>
            <a:rPr lang="en-US" sz="2800" kern="1200" dirty="0">
              <a:latin typeface="Arial Rounded MT Bold" panose="020F0704030504030204" pitchFamily="34" charset="0"/>
            </a:rPr>
          </a:br>
          <a:br>
            <a:rPr lang="en-US" sz="2800" kern="1200" dirty="0">
              <a:latin typeface="Arial Rounded MT Bold" panose="020F0704030504030204" pitchFamily="34" charset="0"/>
            </a:rPr>
          </a:b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0" y="820338"/>
        <a:ext cx="10197824" cy="329337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18B7B-AEA8-4D10-8848-6462B2770117}">
      <dsp:nvSpPr>
        <dsp:cNvPr id="0" name=""/>
        <dsp:cNvSpPr/>
      </dsp:nvSpPr>
      <dsp:spPr>
        <a:xfrm>
          <a:off x="0" y="8486"/>
          <a:ext cx="11287125" cy="898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Arial Rounded MT Bold" panose="020F0704030504030204" pitchFamily="34" charset="0"/>
            </a:rPr>
            <a:t>Organ-threatening or acute–severe disease </a:t>
          </a:r>
          <a:endParaRPr lang="ar-IQ" sz="2800" kern="1200">
            <a:latin typeface="Arial Rounded MT Bold" panose="020F0704030504030204" pitchFamily="34" charset="0"/>
          </a:endParaRPr>
        </a:p>
      </dsp:txBody>
      <dsp:txXfrm>
        <a:off x="43864" y="52350"/>
        <a:ext cx="11199397" cy="810832"/>
      </dsp:txXfrm>
    </dsp:sp>
    <dsp:sp modelId="{D37CB240-3F93-42C4-A628-ED85910EFF2D}">
      <dsp:nvSpPr>
        <dsp:cNvPr id="0" name=""/>
        <dsp:cNvSpPr/>
      </dsp:nvSpPr>
      <dsp:spPr>
        <a:xfrm>
          <a:off x="0" y="907046"/>
          <a:ext cx="11287125" cy="312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366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Arial Rounded MT Bold" panose="020F0704030504030204" pitchFamily="34" charset="0"/>
            </a:rPr>
            <a:t>High-dose glucocorticoids (Pulse I.V methylprednisolone 0.5–1 g for 3 days, then oral prednisolone 0.5 mg/kg) + Cyclophosphamide I.V (e.g. 0.5–1 g every 2 weeks for 3 months) Followed by maintenance therapy with lower-dose glucocorticoids and Azathioprine, Methotrexate or MMF. </a:t>
          </a:r>
          <a:endParaRPr lang="ar-IQ" sz="2800" kern="1200" dirty="0">
            <a:latin typeface="Arial Rounded MT Bold" panose="020F0704030504030204" pitchFamily="34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Arial Rounded MT Bold" panose="020F0704030504030204" pitchFamily="34" charset="0"/>
            </a:rPr>
            <a:t>Rituximab in combination with high-dose glucocorticoids is equally effective as </a:t>
          </a:r>
          <a:r>
            <a:rPr lang="en-US" sz="2800" i="0" kern="1200" dirty="0">
              <a:latin typeface="Arial Rounded MT Bold" panose="020F0704030504030204" pitchFamily="34" charset="0"/>
            </a:rPr>
            <a:t>oral</a:t>
          </a:r>
          <a:r>
            <a:rPr lang="en-US" sz="2800" i="1" kern="1200" dirty="0">
              <a:latin typeface="Arial Rounded MT Bold" panose="020F0704030504030204" pitchFamily="34" charset="0"/>
            </a:rPr>
            <a:t> </a:t>
          </a:r>
          <a:r>
            <a:rPr lang="en-US" sz="2800" kern="1200" dirty="0">
              <a:latin typeface="Arial Rounded MT Bold" panose="020F0704030504030204" pitchFamily="34" charset="0"/>
            </a:rPr>
            <a:t>cyclophosphamide at inducing remission in AAV. 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0" y="907046"/>
        <a:ext cx="11287125" cy="3129840"/>
      </dsp:txXfrm>
    </dsp:sp>
    <dsp:sp modelId="{4393780C-2598-4E0F-AEC5-6765154BA250}">
      <dsp:nvSpPr>
        <dsp:cNvPr id="0" name=""/>
        <dsp:cNvSpPr/>
      </dsp:nvSpPr>
      <dsp:spPr>
        <a:xfrm>
          <a:off x="0" y="4036886"/>
          <a:ext cx="11287125" cy="898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Limited AAV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43864" y="4080750"/>
        <a:ext cx="11199397" cy="810832"/>
      </dsp:txXfrm>
    </dsp:sp>
    <dsp:sp modelId="{144C30EA-21A5-436D-B78D-47A5E7B92FCB}">
      <dsp:nvSpPr>
        <dsp:cNvPr id="0" name=""/>
        <dsp:cNvSpPr/>
      </dsp:nvSpPr>
      <dsp:spPr>
        <a:xfrm>
          <a:off x="0" y="4935447"/>
          <a:ext cx="11287125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366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Arial Rounded MT Bold" panose="020F0704030504030204" pitchFamily="34" charset="0"/>
            </a:rPr>
            <a:t>Combination of Glucocorticoids and Methotrexate 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0" y="4935447"/>
        <a:ext cx="11287125" cy="79488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FF4C8-471D-4E86-B027-B376C3B96C14}">
      <dsp:nvSpPr>
        <dsp:cNvPr id="0" name=""/>
        <dsp:cNvSpPr/>
      </dsp:nvSpPr>
      <dsp:spPr>
        <a:xfrm>
          <a:off x="0" y="0"/>
          <a:ext cx="9603701" cy="4191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Arial Rounded MT Bold" panose="020F0704030504030204" pitchFamily="34" charset="0"/>
            </a:rPr>
            <a:t>Plasmapheresis considered for </a:t>
          </a:r>
          <a:endParaRPr lang="ar-IQ" sz="4000" kern="1200" dirty="0">
            <a:latin typeface="Arial Rounded MT Bold" panose="020F0704030504030204" pitchFamily="34" charset="0"/>
          </a:endParaRPr>
        </a:p>
      </dsp:txBody>
      <dsp:txXfrm>
        <a:off x="0" y="0"/>
        <a:ext cx="9603701" cy="1257300"/>
      </dsp:txXfrm>
    </dsp:sp>
    <dsp:sp modelId="{9B4F3DBB-B7D6-4CFF-8A33-0C2B04F9BDA6}">
      <dsp:nvSpPr>
        <dsp:cNvPr id="0" name=""/>
        <dsp:cNvSpPr/>
      </dsp:nvSpPr>
      <dsp:spPr>
        <a:xfrm>
          <a:off x="960370" y="1258527"/>
          <a:ext cx="7682960" cy="12636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Arial Rounded MT Bold" panose="020F0704030504030204" pitchFamily="34" charset="0"/>
            </a:rPr>
            <a:t>Fulminant lung disease (Pulmonary Haemorrhage)</a:t>
          </a:r>
          <a:endParaRPr lang="ar-IQ" sz="2800" kern="1200">
            <a:latin typeface="Arial Rounded MT Bold" panose="020F0704030504030204" pitchFamily="34" charset="0"/>
          </a:endParaRPr>
        </a:p>
      </dsp:txBody>
      <dsp:txXfrm>
        <a:off x="997381" y="1295538"/>
        <a:ext cx="7608938" cy="1189621"/>
      </dsp:txXfrm>
    </dsp:sp>
    <dsp:sp modelId="{AC0EF324-22A4-4B7D-9824-B3986EA4659A}">
      <dsp:nvSpPr>
        <dsp:cNvPr id="0" name=""/>
        <dsp:cNvSpPr/>
      </dsp:nvSpPr>
      <dsp:spPr>
        <a:xfrm>
          <a:off x="960370" y="2716578"/>
          <a:ext cx="7682960" cy="12636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Arial Rounded MT Bold" panose="020F0704030504030204" pitchFamily="34" charset="0"/>
            </a:rPr>
            <a:t>Rapidly progressive Glomerulonephritis (Crescentic GN)</a:t>
          </a:r>
          <a:endParaRPr lang="ar-IQ" sz="2800" kern="1200">
            <a:latin typeface="Arial Rounded MT Bold" panose="020F0704030504030204" pitchFamily="34" charset="0"/>
          </a:endParaRPr>
        </a:p>
      </dsp:txBody>
      <dsp:txXfrm>
        <a:off x="997381" y="2753589"/>
        <a:ext cx="7608938" cy="118962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2A71D-1782-4E67-9A1A-54803091773E}">
      <dsp:nvSpPr>
        <dsp:cNvPr id="0" name=""/>
        <dsp:cNvSpPr/>
      </dsp:nvSpPr>
      <dsp:spPr>
        <a:xfrm>
          <a:off x="4260" y="520"/>
          <a:ext cx="10607091" cy="2174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ysClr val="windowText" lastClr="000000"/>
              </a:solidFill>
              <a:latin typeface="Arial Rounded MT Bold" panose="020F0704030504030204" pitchFamily="34" charset="0"/>
            </a:rPr>
            <a:t>AAV has a tendency to relapse and patients must be followed on a regular and long-term basis monitoring </a:t>
          </a:r>
          <a:endParaRPr lang="ar-IQ" sz="3200" kern="1200" dirty="0">
            <a:solidFill>
              <a:sysClr val="windowText" lastClr="000000"/>
            </a:solidFill>
            <a:latin typeface="Arial Rounded MT Bold" panose="020F0704030504030204" pitchFamily="34" charset="0"/>
          </a:endParaRPr>
        </a:p>
      </dsp:txBody>
      <dsp:txXfrm>
        <a:off x="67947" y="64207"/>
        <a:ext cx="10479717" cy="2047060"/>
      </dsp:txXfrm>
    </dsp:sp>
    <dsp:sp modelId="{4D8B073E-029F-4BF4-B1DF-B0925663D8DE}">
      <dsp:nvSpPr>
        <dsp:cNvPr id="0" name=""/>
        <dsp:cNvSpPr/>
      </dsp:nvSpPr>
      <dsp:spPr>
        <a:xfrm>
          <a:off x="4260" y="2454195"/>
          <a:ext cx="1987835" cy="2174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ysClr val="windowText" lastClr="000000"/>
              </a:solidFill>
              <a:latin typeface="Arial Rounded MT Bold" panose="020F0704030504030204" pitchFamily="34" charset="0"/>
            </a:rPr>
            <a:t>Urinalysis for blood and protein</a:t>
          </a:r>
          <a:endParaRPr lang="ar-IQ" sz="2100" kern="1200" dirty="0">
            <a:solidFill>
              <a:sysClr val="windowText" lastClr="000000"/>
            </a:solidFill>
            <a:latin typeface="Arial Rounded MT Bold" panose="020F0704030504030204" pitchFamily="34" charset="0"/>
          </a:endParaRPr>
        </a:p>
      </dsp:txBody>
      <dsp:txXfrm>
        <a:off x="62482" y="2512417"/>
        <a:ext cx="1871391" cy="2057990"/>
      </dsp:txXfrm>
    </dsp:sp>
    <dsp:sp modelId="{344E1134-D764-462E-9735-465B550FADB7}">
      <dsp:nvSpPr>
        <dsp:cNvPr id="0" name=""/>
        <dsp:cNvSpPr/>
      </dsp:nvSpPr>
      <dsp:spPr>
        <a:xfrm>
          <a:off x="2159074" y="2454195"/>
          <a:ext cx="1987835" cy="2174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ysClr val="windowText" lastClr="000000"/>
              </a:solidFill>
              <a:latin typeface="Arial Rounded MT Bold" panose="020F0704030504030204" pitchFamily="34" charset="0"/>
            </a:rPr>
            <a:t>Creatinine</a:t>
          </a:r>
          <a:endParaRPr lang="ar-IQ" sz="2100" kern="1200" dirty="0">
            <a:solidFill>
              <a:sysClr val="windowText" lastClr="000000"/>
            </a:solidFill>
            <a:latin typeface="Arial Rounded MT Bold" panose="020F0704030504030204" pitchFamily="34" charset="0"/>
          </a:endParaRPr>
        </a:p>
      </dsp:txBody>
      <dsp:txXfrm>
        <a:off x="2217296" y="2512417"/>
        <a:ext cx="1871391" cy="2057990"/>
      </dsp:txXfrm>
    </dsp:sp>
    <dsp:sp modelId="{B8963392-CB14-411F-83AC-12A1453274A1}">
      <dsp:nvSpPr>
        <dsp:cNvPr id="0" name=""/>
        <dsp:cNvSpPr/>
      </dsp:nvSpPr>
      <dsp:spPr>
        <a:xfrm>
          <a:off x="4313888" y="2454195"/>
          <a:ext cx="1987835" cy="2174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ysClr val="windowText" lastClr="000000"/>
              </a:solidFill>
              <a:latin typeface="Arial Rounded MT Bold" panose="020F0704030504030204" pitchFamily="34" charset="0"/>
            </a:rPr>
            <a:t>Inflammatory markers</a:t>
          </a:r>
          <a:endParaRPr lang="ar-IQ" sz="2100" kern="1200" dirty="0">
            <a:solidFill>
              <a:sysClr val="windowText" lastClr="000000"/>
            </a:solidFill>
            <a:latin typeface="Arial Rounded MT Bold" panose="020F0704030504030204" pitchFamily="34" charset="0"/>
          </a:endParaRPr>
        </a:p>
      </dsp:txBody>
      <dsp:txXfrm>
        <a:off x="4372110" y="2512417"/>
        <a:ext cx="1871391" cy="2057990"/>
      </dsp:txXfrm>
    </dsp:sp>
    <dsp:sp modelId="{10832432-687F-4CF0-9055-577C5256F2BF}">
      <dsp:nvSpPr>
        <dsp:cNvPr id="0" name=""/>
        <dsp:cNvSpPr/>
      </dsp:nvSpPr>
      <dsp:spPr>
        <a:xfrm>
          <a:off x="6468702" y="2454195"/>
          <a:ext cx="1987835" cy="2174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ysClr val="windowText" lastClr="000000"/>
              </a:solidFill>
              <a:latin typeface="Arial Rounded MT Bold" panose="020F0704030504030204" pitchFamily="34" charset="0"/>
            </a:rPr>
            <a:t>Lung function </a:t>
          </a:r>
          <a:endParaRPr lang="ar-IQ" sz="2100" kern="1200">
            <a:solidFill>
              <a:sysClr val="windowText" lastClr="000000"/>
            </a:solidFill>
            <a:latin typeface="Arial Rounded MT Bold" panose="020F0704030504030204" pitchFamily="34" charset="0"/>
          </a:endParaRPr>
        </a:p>
      </dsp:txBody>
      <dsp:txXfrm>
        <a:off x="6526924" y="2512417"/>
        <a:ext cx="1871391" cy="2057990"/>
      </dsp:txXfrm>
    </dsp:sp>
    <dsp:sp modelId="{6CA95FC9-619D-4BA7-82B6-623E0657E2E3}">
      <dsp:nvSpPr>
        <dsp:cNvPr id="0" name=""/>
        <dsp:cNvSpPr/>
      </dsp:nvSpPr>
      <dsp:spPr>
        <a:xfrm>
          <a:off x="8623516" y="2454195"/>
          <a:ext cx="1987835" cy="2174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ysClr val="windowText" lastClr="000000"/>
              </a:solidFill>
              <a:latin typeface="Arial Rounded MT Bold" panose="020F0704030504030204" pitchFamily="34" charset="0"/>
            </a:rPr>
            <a:t>C-ANCA</a:t>
          </a:r>
        </a:p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ysClr val="windowText" lastClr="000000"/>
              </a:solidFill>
              <a:latin typeface="Arial Rounded MT Bold" panose="020F0704030504030204" pitchFamily="34" charset="0"/>
            </a:rPr>
            <a:t>ABs</a:t>
          </a:r>
          <a:br>
            <a:rPr lang="en-US" sz="2100" kern="1200">
              <a:solidFill>
                <a:sysClr val="windowText" lastClr="000000"/>
              </a:solidFill>
              <a:latin typeface="Arial Rounded MT Bold" panose="020F0704030504030204" pitchFamily="34" charset="0"/>
            </a:rPr>
          </a:br>
          <a:endParaRPr lang="ar-IQ" sz="2100" kern="1200" dirty="0">
            <a:solidFill>
              <a:sysClr val="windowText" lastClr="000000"/>
            </a:solidFill>
            <a:latin typeface="Arial Rounded MT Bold" panose="020F0704030504030204" pitchFamily="34" charset="0"/>
          </a:endParaRPr>
        </a:p>
      </dsp:txBody>
      <dsp:txXfrm>
        <a:off x="8681738" y="2512417"/>
        <a:ext cx="1871391" cy="205799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17063-637C-4B6D-B99F-234B87DB964D}">
      <dsp:nvSpPr>
        <dsp:cNvPr id="0" name=""/>
        <dsp:cNvSpPr/>
      </dsp:nvSpPr>
      <dsp:spPr>
        <a:xfrm>
          <a:off x="4365744" y="2095500"/>
          <a:ext cx="872211" cy="937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6105" y="0"/>
              </a:lnTo>
              <a:lnTo>
                <a:pt x="436105" y="937626"/>
              </a:lnTo>
              <a:lnTo>
                <a:pt x="872211" y="9376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982A5-4DFB-4F71-B004-2DB00FFBAFB4}">
      <dsp:nvSpPr>
        <dsp:cNvPr id="0" name=""/>
        <dsp:cNvSpPr/>
      </dsp:nvSpPr>
      <dsp:spPr>
        <a:xfrm>
          <a:off x="4365744" y="1157873"/>
          <a:ext cx="872211" cy="937626"/>
        </a:xfrm>
        <a:custGeom>
          <a:avLst/>
          <a:gdLst/>
          <a:ahLst/>
          <a:cxnLst/>
          <a:rect l="0" t="0" r="0" b="0"/>
          <a:pathLst>
            <a:path>
              <a:moveTo>
                <a:pt x="0" y="937626"/>
              </a:moveTo>
              <a:lnTo>
                <a:pt x="436105" y="937626"/>
              </a:lnTo>
              <a:lnTo>
                <a:pt x="436105" y="0"/>
              </a:lnTo>
              <a:lnTo>
                <a:pt x="87221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CFADCD-C69B-4B87-BDB7-958308799801}">
      <dsp:nvSpPr>
        <dsp:cNvPr id="0" name=""/>
        <dsp:cNvSpPr/>
      </dsp:nvSpPr>
      <dsp:spPr>
        <a:xfrm>
          <a:off x="4689" y="1430439"/>
          <a:ext cx="4361055" cy="13301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Necrotising small-vessel vasculitis present with 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4689" y="1430439"/>
        <a:ext cx="4361055" cy="1330121"/>
      </dsp:txXfrm>
    </dsp:sp>
    <dsp:sp modelId="{144BA23E-AE9A-4563-8AA1-F570297AC475}">
      <dsp:nvSpPr>
        <dsp:cNvPr id="0" name=""/>
        <dsp:cNvSpPr/>
      </dsp:nvSpPr>
      <dsp:spPr>
        <a:xfrm>
          <a:off x="5237956" y="492812"/>
          <a:ext cx="4361055" cy="13301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Rapidly progressive glomerulonephritis 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5237956" y="492812"/>
        <a:ext cx="4361055" cy="1330121"/>
      </dsp:txXfrm>
    </dsp:sp>
    <dsp:sp modelId="{8D85F26F-C35E-4D1F-A6FA-9BEA5A60723C}">
      <dsp:nvSpPr>
        <dsp:cNvPr id="0" name=""/>
        <dsp:cNvSpPr/>
      </dsp:nvSpPr>
      <dsp:spPr>
        <a:xfrm>
          <a:off x="5237956" y="2368065"/>
          <a:ext cx="4361055" cy="13301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Alveolar haemorrhage 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5237956" y="2368065"/>
        <a:ext cx="4361055" cy="133012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FF07B-C8A6-4081-AF94-3BF5B8BB8463}">
      <dsp:nvSpPr>
        <dsp:cNvPr id="0" name=""/>
        <dsp:cNvSpPr/>
      </dsp:nvSpPr>
      <dsp:spPr>
        <a:xfrm>
          <a:off x="0" y="0"/>
          <a:ext cx="4354286" cy="435428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701C18-FF7F-4ABD-B2D5-E779085A7B87}">
      <dsp:nvSpPr>
        <dsp:cNvPr id="0" name=""/>
        <dsp:cNvSpPr/>
      </dsp:nvSpPr>
      <dsp:spPr>
        <a:xfrm>
          <a:off x="2177143" y="0"/>
          <a:ext cx="9085941" cy="43542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A small-vessel vasculitis with an incidence of about 1 per 1 000 000 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2177143" y="0"/>
        <a:ext cx="9085941" cy="2068285"/>
      </dsp:txXfrm>
    </dsp:sp>
    <dsp:sp modelId="{670D2B22-0130-44CB-A845-E7F6E8D047A1}">
      <dsp:nvSpPr>
        <dsp:cNvPr id="0" name=""/>
        <dsp:cNvSpPr/>
      </dsp:nvSpPr>
      <dsp:spPr>
        <a:xfrm>
          <a:off x="1143000" y="2068285"/>
          <a:ext cx="2068285" cy="206828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6F865C-F0EE-49A6-BC8E-C4EFEB550AEA}">
      <dsp:nvSpPr>
        <dsp:cNvPr id="0" name=""/>
        <dsp:cNvSpPr/>
      </dsp:nvSpPr>
      <dsp:spPr>
        <a:xfrm>
          <a:off x="2177143" y="2068285"/>
          <a:ext cx="9085941" cy="20682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Some patients have a prodromal period for many years, characterised by allergic rhinitis, nasal polyposis and late-onset asthma that is often difficult to control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2177143" y="2068285"/>
        <a:ext cx="9085941" cy="2068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45600-3253-4330-960C-2169DF420B5A}">
      <dsp:nvSpPr>
        <dsp:cNvPr id="0" name=""/>
        <dsp:cNvSpPr/>
      </dsp:nvSpPr>
      <dsp:spPr>
        <a:xfrm>
          <a:off x="0" y="0"/>
          <a:ext cx="9564914" cy="3566886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2202057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The spectrum of these disorders ranging from   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88800" y="88800"/>
        <a:ext cx="9387314" cy="3389286"/>
      </dsp:txXfrm>
    </dsp:sp>
    <dsp:sp modelId="{7AFB841F-9E9C-4074-BE5D-F0E0E5BCDCCF}">
      <dsp:nvSpPr>
        <dsp:cNvPr id="0" name=""/>
        <dsp:cNvSpPr/>
      </dsp:nvSpPr>
      <dsp:spPr>
        <a:xfrm>
          <a:off x="239122" y="1605098"/>
          <a:ext cx="4503402" cy="160509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Mild and transient disease affecting only the skin 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288484" y="1654460"/>
        <a:ext cx="4404678" cy="1506374"/>
      </dsp:txXfrm>
    </dsp:sp>
    <dsp:sp modelId="{2A06FF6D-CC1C-4621-A032-1F096E120FA1}">
      <dsp:nvSpPr>
        <dsp:cNvPr id="0" name=""/>
        <dsp:cNvSpPr/>
      </dsp:nvSpPr>
      <dsp:spPr>
        <a:xfrm>
          <a:off x="4813631" y="1605098"/>
          <a:ext cx="4503402" cy="160509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-4649685"/>
              <a:satOff val="-24297"/>
              <a:lumOff val="-2353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Life-threatening fulminant disease with multiple organ failure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4862993" y="1654460"/>
        <a:ext cx="4404678" cy="150637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6E687-C0FB-44F7-9657-861E6250A15B}">
      <dsp:nvSpPr>
        <dsp:cNvPr id="0" name=""/>
        <dsp:cNvSpPr/>
      </dsp:nvSpPr>
      <dsp:spPr>
        <a:xfrm>
          <a:off x="5312" y="0"/>
          <a:ext cx="5110836" cy="53625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Arial Rounded MT Bold" panose="020F0704030504030204" pitchFamily="34" charset="0"/>
            </a:rPr>
            <a:t>The typical acute presentation is with a triad of </a:t>
          </a:r>
          <a:endParaRPr lang="ar-IQ" sz="3300" kern="1200" dirty="0">
            <a:latin typeface="Arial Rounded MT Bold" panose="020F0704030504030204" pitchFamily="34" charset="0"/>
          </a:endParaRPr>
        </a:p>
      </dsp:txBody>
      <dsp:txXfrm>
        <a:off x="5312" y="0"/>
        <a:ext cx="5110836" cy="1608772"/>
      </dsp:txXfrm>
    </dsp:sp>
    <dsp:sp modelId="{05CE8437-30C0-457D-B5EC-30C8C7452467}">
      <dsp:nvSpPr>
        <dsp:cNvPr id="0" name=""/>
        <dsp:cNvSpPr/>
      </dsp:nvSpPr>
      <dsp:spPr>
        <a:xfrm>
          <a:off x="516396" y="1609230"/>
          <a:ext cx="4088669" cy="1053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rial Rounded MT Bold" panose="020F0704030504030204" pitchFamily="34" charset="0"/>
            </a:rPr>
            <a:t>Skin Lesions (purpura or nodules)</a:t>
          </a:r>
          <a:endParaRPr lang="ar-IQ" sz="2600" kern="1200" dirty="0">
            <a:latin typeface="Arial Rounded MT Bold" panose="020F0704030504030204" pitchFamily="34" charset="0"/>
          </a:endParaRPr>
        </a:p>
      </dsp:txBody>
      <dsp:txXfrm>
        <a:off x="547253" y="1640087"/>
        <a:ext cx="4026955" cy="991817"/>
      </dsp:txXfrm>
    </dsp:sp>
    <dsp:sp modelId="{6960D89D-F53B-44BA-88EF-25FFC9715C20}">
      <dsp:nvSpPr>
        <dsp:cNvPr id="0" name=""/>
        <dsp:cNvSpPr/>
      </dsp:nvSpPr>
      <dsp:spPr>
        <a:xfrm>
          <a:off x="516396" y="2824843"/>
          <a:ext cx="4088669" cy="1053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rial Rounded MT Bold" panose="020F0704030504030204" pitchFamily="34" charset="0"/>
            </a:rPr>
            <a:t>Asymmetric Mononeuritis Multiplex </a:t>
          </a:r>
          <a:endParaRPr lang="ar-IQ" sz="2600" kern="1200" dirty="0">
            <a:latin typeface="Arial Rounded MT Bold" panose="020F0704030504030204" pitchFamily="34" charset="0"/>
          </a:endParaRPr>
        </a:p>
      </dsp:txBody>
      <dsp:txXfrm>
        <a:off x="547253" y="2855700"/>
        <a:ext cx="4026955" cy="991817"/>
      </dsp:txXfrm>
    </dsp:sp>
    <dsp:sp modelId="{350F8A65-CB75-477C-98E0-AC96A7C0357D}">
      <dsp:nvSpPr>
        <dsp:cNvPr id="0" name=""/>
        <dsp:cNvSpPr/>
      </dsp:nvSpPr>
      <dsp:spPr>
        <a:xfrm>
          <a:off x="516396" y="4040456"/>
          <a:ext cx="4088669" cy="1053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rial Rounded MT Bold" panose="020F0704030504030204" pitchFamily="34" charset="0"/>
            </a:rPr>
            <a:t>Eosinophilia</a:t>
          </a:r>
          <a:endParaRPr lang="ar-IQ" sz="2600" kern="1200" dirty="0">
            <a:latin typeface="Arial Rounded MT Bold" panose="020F0704030504030204" pitchFamily="34" charset="0"/>
          </a:endParaRPr>
        </a:p>
      </dsp:txBody>
      <dsp:txXfrm>
        <a:off x="547253" y="4071313"/>
        <a:ext cx="4026955" cy="991817"/>
      </dsp:txXfrm>
    </dsp:sp>
    <dsp:sp modelId="{309CD33F-C71F-42CB-A62D-03B56505B762}">
      <dsp:nvSpPr>
        <dsp:cNvPr id="0" name=""/>
        <dsp:cNvSpPr/>
      </dsp:nvSpPr>
      <dsp:spPr>
        <a:xfrm>
          <a:off x="5499462" y="0"/>
          <a:ext cx="5110836" cy="53625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Arial Rounded MT Bold" panose="020F0704030504030204" pitchFamily="34" charset="0"/>
            </a:rPr>
            <a:t>Other features  </a:t>
          </a:r>
          <a:endParaRPr lang="ar-IQ" sz="3300" kern="1200" dirty="0">
            <a:latin typeface="Arial Rounded MT Bold" panose="020F0704030504030204" pitchFamily="34" charset="0"/>
          </a:endParaRPr>
        </a:p>
      </dsp:txBody>
      <dsp:txXfrm>
        <a:off x="5499462" y="0"/>
        <a:ext cx="5110836" cy="1608772"/>
      </dsp:txXfrm>
    </dsp:sp>
    <dsp:sp modelId="{73B6F85C-7260-4261-89F9-17D521CFECB6}">
      <dsp:nvSpPr>
        <dsp:cNvPr id="0" name=""/>
        <dsp:cNvSpPr/>
      </dsp:nvSpPr>
      <dsp:spPr>
        <a:xfrm>
          <a:off x="6010546" y="1610343"/>
          <a:ext cx="4088669" cy="1616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rial Rounded MT Bold" panose="020F0704030504030204" pitchFamily="34" charset="0"/>
            </a:rPr>
            <a:t>Pulmonary Infiltrates and Pleural or Pericardial Effusions (Serositis)</a:t>
          </a:r>
          <a:endParaRPr lang="ar-IQ" sz="2600" kern="1200" dirty="0">
            <a:latin typeface="Arial Rounded MT Bold" panose="020F0704030504030204" pitchFamily="34" charset="0"/>
          </a:endParaRPr>
        </a:p>
      </dsp:txBody>
      <dsp:txXfrm>
        <a:off x="6057903" y="1657700"/>
        <a:ext cx="3993955" cy="1522175"/>
      </dsp:txXfrm>
    </dsp:sp>
    <dsp:sp modelId="{A39EE726-B78C-47C4-AB7A-F7767385E075}">
      <dsp:nvSpPr>
        <dsp:cNvPr id="0" name=""/>
        <dsp:cNvSpPr/>
      </dsp:nvSpPr>
      <dsp:spPr>
        <a:xfrm>
          <a:off x="6010546" y="3475985"/>
          <a:ext cx="4088669" cy="1616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>
              <a:latin typeface="Arial Rounded MT Bold" panose="020F0704030504030204" pitchFamily="34" charset="0"/>
            </a:rPr>
            <a:t>Mesenteric Vasculitis (50%)</a:t>
          </a:r>
          <a:br>
            <a:rPr lang="en-US" sz="2600" kern="1200" dirty="0">
              <a:latin typeface="Arial Rounded MT Bold" panose="020F0704030504030204" pitchFamily="34" charset="0"/>
            </a:rPr>
          </a:br>
          <a:endParaRPr lang="ar-IQ" sz="2600" kern="1200" dirty="0">
            <a:latin typeface="Arial Rounded MT Bold" panose="020F0704030504030204" pitchFamily="34" charset="0"/>
          </a:endParaRPr>
        </a:p>
      </dsp:txBody>
      <dsp:txXfrm>
        <a:off x="6057903" y="3523342"/>
        <a:ext cx="3993955" cy="152217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028CA-287F-4C8E-91D5-8A011EAB17E6}">
      <dsp:nvSpPr>
        <dsp:cNvPr id="0" name=""/>
        <dsp:cNvSpPr/>
      </dsp:nvSpPr>
      <dsp:spPr>
        <a:xfrm>
          <a:off x="0" y="132299"/>
          <a:ext cx="9907189" cy="772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Arial Rounded MT Bold" panose="020F0704030504030204" pitchFamily="34" charset="0"/>
            </a:rPr>
            <a:t>Patients with active disease have </a:t>
          </a:r>
          <a:endParaRPr lang="ar-IQ" sz="3300" kern="1200" dirty="0">
            <a:latin typeface="Arial Rounded MT Bold" panose="020F0704030504030204" pitchFamily="34" charset="0"/>
          </a:endParaRPr>
        </a:p>
      </dsp:txBody>
      <dsp:txXfrm>
        <a:off x="37696" y="169995"/>
        <a:ext cx="9831797" cy="696808"/>
      </dsp:txXfrm>
    </dsp:sp>
    <dsp:sp modelId="{976C2D68-2669-4B76-B9D1-879E1E43BF85}">
      <dsp:nvSpPr>
        <dsp:cNvPr id="0" name=""/>
        <dsp:cNvSpPr/>
      </dsp:nvSpPr>
      <dsp:spPr>
        <a:xfrm>
          <a:off x="0" y="904499"/>
          <a:ext cx="9907189" cy="2049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553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>
              <a:latin typeface="Arial Rounded MT Bold" panose="020F0704030504030204" pitchFamily="34" charset="0"/>
            </a:rPr>
            <a:t>Raised ESR and CRP </a:t>
          </a:r>
          <a:endParaRPr lang="ar-IQ" sz="2600" kern="1200">
            <a:latin typeface="Arial Rounded MT Bold" panose="020F0704030504030204" pitchFamily="34" charset="0"/>
          </a:endParaRP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>
              <a:latin typeface="Arial Rounded MT Bold" panose="020F0704030504030204" pitchFamily="34" charset="0"/>
            </a:rPr>
            <a:t>Eosinophilia</a:t>
          </a:r>
          <a:endParaRPr lang="ar-IQ" sz="2600" kern="1200" dirty="0">
            <a:latin typeface="Arial Rounded MT Bold" panose="020F0704030504030204" pitchFamily="34" charset="0"/>
          </a:endParaRP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>
              <a:latin typeface="Arial Rounded MT Bold" panose="020F0704030504030204" pitchFamily="34" charset="0"/>
            </a:rPr>
            <a:t>Antibodies to MPO or PR3 detected in up to 60% of cases</a:t>
          </a:r>
          <a:endParaRPr lang="ar-IQ" sz="2600" kern="1200">
            <a:latin typeface="Arial Rounded MT Bold" panose="020F0704030504030204" pitchFamily="34" charset="0"/>
          </a:endParaRP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>
              <a:latin typeface="Arial Rounded MT Bold" panose="020F0704030504030204" pitchFamily="34" charset="0"/>
            </a:rPr>
            <a:t>Biopsy of an affected site reveals a small-vessel vasculitis with eosinophilic infiltration of the vessel wall </a:t>
          </a:r>
          <a:endParaRPr lang="ar-IQ" sz="2600" kern="1200" dirty="0">
            <a:latin typeface="Arial Rounded MT Bold" panose="020F0704030504030204" pitchFamily="34" charset="0"/>
          </a:endParaRPr>
        </a:p>
      </dsp:txBody>
      <dsp:txXfrm>
        <a:off x="0" y="904499"/>
        <a:ext cx="9907189" cy="204930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FE1BF4-5484-4CA3-ACC7-18197AF0FF0A}">
      <dsp:nvSpPr>
        <dsp:cNvPr id="0" name=""/>
        <dsp:cNvSpPr/>
      </dsp:nvSpPr>
      <dsp:spPr>
        <a:xfrm>
          <a:off x="529785" y="489899"/>
          <a:ext cx="2020576" cy="20205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F035E6B-90A3-4323-9CC4-26FE97BA3DAF}">
      <dsp:nvSpPr>
        <dsp:cNvPr id="0" name=""/>
        <dsp:cNvSpPr/>
      </dsp:nvSpPr>
      <dsp:spPr>
        <a:xfrm>
          <a:off x="1540073" y="489899"/>
          <a:ext cx="10780513" cy="202057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High-dose Glucocorticoids &amp; Cyclophosphamide, followed by maintenance therapy with low-dose Glucocorticoids and Azathioprine</a:t>
          </a:r>
          <a:r>
            <a:rPr lang="en-US" sz="2800" kern="1200">
              <a:latin typeface="Arial Rounded MT Bold" panose="020F0704030504030204" pitchFamily="34" charset="0"/>
            </a:rPr>
            <a:t>, Methotrexate </a:t>
          </a:r>
          <a:r>
            <a:rPr lang="en-US" sz="2800" kern="1200" dirty="0">
              <a:latin typeface="Arial Rounded MT Bold" panose="020F0704030504030204" pitchFamily="34" charset="0"/>
            </a:rPr>
            <a:t>or MMF 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1540073" y="489899"/>
        <a:ext cx="10780513" cy="202057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9830E-D69B-4809-90DC-FE50CAB607CC}">
      <dsp:nvSpPr>
        <dsp:cNvPr id="0" name=""/>
        <dsp:cNvSpPr/>
      </dsp:nvSpPr>
      <dsp:spPr>
        <a:xfrm>
          <a:off x="-2933734" y="-454762"/>
          <a:ext cx="3522096" cy="3522096"/>
        </a:xfrm>
        <a:prstGeom prst="blockArc">
          <a:avLst>
            <a:gd name="adj1" fmla="val 18900000"/>
            <a:gd name="adj2" fmla="val 2700000"/>
            <a:gd name="adj3" fmla="val 61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0AA842-58D9-40D2-890D-B1DD2A4863C0}">
      <dsp:nvSpPr>
        <dsp:cNvPr id="0" name=""/>
        <dsp:cNvSpPr/>
      </dsp:nvSpPr>
      <dsp:spPr>
        <a:xfrm>
          <a:off x="480256" y="373232"/>
          <a:ext cx="9970762" cy="7463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2423" tIns="71120" rIns="71120" bIns="7112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>
              <a:latin typeface="Arial Rounded MT Bold" panose="020F0704030504030204" pitchFamily="34" charset="0"/>
            </a:rPr>
            <a:t>Polyarteritis Nodosa </a:t>
          </a:r>
          <a:endParaRPr lang="ar-IQ" sz="2800" b="0" kern="1200">
            <a:latin typeface="Arial Rounded MT Bold" panose="020F0704030504030204" pitchFamily="34" charset="0"/>
          </a:endParaRPr>
        </a:p>
      </dsp:txBody>
      <dsp:txXfrm>
        <a:off x="480256" y="373232"/>
        <a:ext cx="9970762" cy="746359"/>
      </dsp:txXfrm>
    </dsp:sp>
    <dsp:sp modelId="{1EF21496-C6E0-4C7B-B51D-0EC0CFD31F80}">
      <dsp:nvSpPr>
        <dsp:cNvPr id="0" name=""/>
        <dsp:cNvSpPr/>
      </dsp:nvSpPr>
      <dsp:spPr>
        <a:xfrm>
          <a:off x="13781" y="279937"/>
          <a:ext cx="932949" cy="93294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7553511-9CD9-47FF-960B-BCD81E095522}">
      <dsp:nvSpPr>
        <dsp:cNvPr id="0" name=""/>
        <dsp:cNvSpPr/>
      </dsp:nvSpPr>
      <dsp:spPr>
        <a:xfrm>
          <a:off x="480256" y="1492980"/>
          <a:ext cx="9970762" cy="7463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2423" tIns="71120" rIns="71120" bIns="7112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>
              <a:latin typeface="Arial Rounded MT Bold" panose="020F0704030504030204" pitchFamily="34" charset="0"/>
            </a:rPr>
            <a:t>Kawasaki disease  </a:t>
          </a:r>
          <a:endParaRPr lang="ar-IQ" sz="2800" b="0" kern="1200" dirty="0">
            <a:latin typeface="Arial Rounded MT Bold" panose="020F0704030504030204" pitchFamily="34" charset="0"/>
          </a:endParaRPr>
        </a:p>
      </dsp:txBody>
      <dsp:txXfrm>
        <a:off x="480256" y="1492980"/>
        <a:ext cx="9970762" cy="746359"/>
      </dsp:txXfrm>
    </dsp:sp>
    <dsp:sp modelId="{B948F05E-890B-4192-A8FF-2DF9DCA1DAB8}">
      <dsp:nvSpPr>
        <dsp:cNvPr id="0" name=""/>
        <dsp:cNvSpPr/>
      </dsp:nvSpPr>
      <dsp:spPr>
        <a:xfrm>
          <a:off x="13781" y="1399685"/>
          <a:ext cx="932949" cy="93294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822C2-D721-4081-99E1-AF11C50E4735}">
      <dsp:nvSpPr>
        <dsp:cNvPr id="0" name=""/>
        <dsp:cNvSpPr/>
      </dsp:nvSpPr>
      <dsp:spPr>
        <a:xfrm>
          <a:off x="0" y="3959"/>
          <a:ext cx="11487149" cy="71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Peak incidence between of 40 and 50 with male-to-female ratio of 2 :1 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34726" y="38685"/>
        <a:ext cx="11417697" cy="641908"/>
      </dsp:txXfrm>
    </dsp:sp>
    <dsp:sp modelId="{C25E837B-E90A-44C3-9541-A639A8A56B5B}">
      <dsp:nvSpPr>
        <dsp:cNvPr id="0" name=""/>
        <dsp:cNvSpPr/>
      </dsp:nvSpPr>
      <dsp:spPr>
        <a:xfrm>
          <a:off x="0" y="824760"/>
          <a:ext cx="11487149" cy="71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Risk factor Hepatitis B 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34726" y="859486"/>
        <a:ext cx="11417697" cy="641908"/>
      </dsp:txXfrm>
    </dsp:sp>
    <dsp:sp modelId="{3F47B06F-A37A-4528-80D8-7CFDA3465F75}">
      <dsp:nvSpPr>
        <dsp:cNvPr id="0" name=""/>
        <dsp:cNvSpPr/>
      </dsp:nvSpPr>
      <dsp:spPr>
        <a:xfrm>
          <a:off x="0" y="1645560"/>
          <a:ext cx="11487149" cy="71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Presentation is with fever, myalgia, arthralgia and weight loss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34726" y="1680286"/>
        <a:ext cx="11417697" cy="641908"/>
      </dsp:txXfrm>
    </dsp:sp>
    <dsp:sp modelId="{F277DB39-A4D0-4219-817A-0B94FFBA8C5D}">
      <dsp:nvSpPr>
        <dsp:cNvPr id="0" name=""/>
        <dsp:cNvSpPr/>
      </dsp:nvSpPr>
      <dsp:spPr>
        <a:xfrm>
          <a:off x="0" y="2356920"/>
          <a:ext cx="11487149" cy="3697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717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 Rounded MT Bold" panose="020F0704030504030204" pitchFamily="34" charset="0"/>
            </a:rPr>
            <a:t>The most common skin lesions are </a:t>
          </a:r>
          <a:endParaRPr lang="ar-IQ" sz="2400" kern="1200" dirty="0">
            <a:latin typeface="Arial Rounded MT Bold" panose="020F0704030504030204" pitchFamily="34" charset="0"/>
          </a:endParaRPr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 Rounded MT Bold" panose="020F0704030504030204" pitchFamily="34" charset="0"/>
            </a:rPr>
            <a:t>Palpable Purpura</a:t>
          </a:r>
          <a:endParaRPr lang="ar-IQ" sz="2400" kern="1200" dirty="0">
            <a:latin typeface="Arial Rounded MT Bold" panose="020F0704030504030204" pitchFamily="34" charset="0"/>
          </a:endParaRPr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 Rounded MT Bold" panose="020F0704030504030204" pitchFamily="34" charset="0"/>
            </a:rPr>
            <a:t>Ulceration</a:t>
          </a:r>
          <a:endParaRPr lang="ar-IQ" sz="2400" kern="1200" dirty="0">
            <a:latin typeface="Arial Rounded MT Bold" panose="020F0704030504030204" pitchFamily="34" charset="0"/>
          </a:endParaRPr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 Rounded MT Bold" panose="020F0704030504030204" pitchFamily="34" charset="0"/>
            </a:rPr>
            <a:t>Infarction </a:t>
          </a:r>
          <a:endParaRPr lang="ar-IQ" sz="2400" kern="1200" dirty="0">
            <a:latin typeface="Arial Rounded MT Bold" panose="020F0704030504030204" pitchFamily="34" charset="0"/>
          </a:endParaRPr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 Rounded MT Bold" panose="020F0704030504030204" pitchFamily="34" charset="0"/>
            </a:rPr>
            <a:t>Livedo Reticularis </a:t>
          </a:r>
          <a:endParaRPr lang="ar-IQ" sz="2400" kern="1200" dirty="0">
            <a:latin typeface="Arial Rounded MT Bold" panose="020F0704030504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 Rounded MT Bold" panose="020F0704030504030204" pitchFamily="34" charset="0"/>
            </a:rPr>
            <a:t>Neuropathy, which is typically symmetrical and affects both sensory and motor nerves in 70% of patient due arteritis of the vasa nervorum </a:t>
          </a:r>
          <a:endParaRPr lang="ar-IQ" sz="2400" kern="1200" dirty="0">
            <a:latin typeface="Arial Rounded MT Bold" panose="020F0704030504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 Rounded MT Bold" panose="020F0704030504030204" pitchFamily="34" charset="0"/>
            </a:rPr>
            <a:t>Severe hypertension and/or renal impairment may occur due to multiple renal infarctions but glomerulonephritis is rare (in contrast to microscopic polyangiitis) 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0" y="2356920"/>
        <a:ext cx="11487149" cy="369702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5019D-3CC2-4B7F-8861-0EE33AA9277D}">
      <dsp:nvSpPr>
        <dsp:cNvPr id="0" name=""/>
        <dsp:cNvSpPr/>
      </dsp:nvSpPr>
      <dsp:spPr>
        <a:xfrm>
          <a:off x="8968472" y="1621528"/>
          <a:ext cx="91440" cy="7417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17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50B687-5E4B-47AA-B4B7-7CBB9339C22A}">
      <dsp:nvSpPr>
        <dsp:cNvPr id="0" name=""/>
        <dsp:cNvSpPr/>
      </dsp:nvSpPr>
      <dsp:spPr>
        <a:xfrm>
          <a:off x="5737104" y="3982674"/>
          <a:ext cx="91440" cy="7417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17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24EFE1-DEB3-4C21-AD2B-8801D858EDD0}">
      <dsp:nvSpPr>
        <dsp:cNvPr id="0" name=""/>
        <dsp:cNvSpPr/>
      </dsp:nvSpPr>
      <dsp:spPr>
        <a:xfrm>
          <a:off x="4224311" y="1621528"/>
          <a:ext cx="1558512" cy="741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5454"/>
              </a:lnTo>
              <a:lnTo>
                <a:pt x="1558512" y="505454"/>
              </a:lnTo>
              <a:lnTo>
                <a:pt x="1558512" y="7417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621D5-7478-4B2B-A747-32E656749528}">
      <dsp:nvSpPr>
        <dsp:cNvPr id="0" name=""/>
        <dsp:cNvSpPr/>
      </dsp:nvSpPr>
      <dsp:spPr>
        <a:xfrm>
          <a:off x="2620079" y="3982674"/>
          <a:ext cx="91440" cy="7417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17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097AD-C2FF-4D8C-82FB-78203C7D823E}">
      <dsp:nvSpPr>
        <dsp:cNvPr id="0" name=""/>
        <dsp:cNvSpPr/>
      </dsp:nvSpPr>
      <dsp:spPr>
        <a:xfrm>
          <a:off x="2665799" y="1621528"/>
          <a:ext cx="1558512" cy="741710"/>
        </a:xfrm>
        <a:custGeom>
          <a:avLst/>
          <a:gdLst/>
          <a:ahLst/>
          <a:cxnLst/>
          <a:rect l="0" t="0" r="0" b="0"/>
          <a:pathLst>
            <a:path>
              <a:moveTo>
                <a:pt x="1558512" y="0"/>
              </a:moveTo>
              <a:lnTo>
                <a:pt x="1558512" y="505454"/>
              </a:lnTo>
              <a:lnTo>
                <a:pt x="0" y="505454"/>
              </a:lnTo>
              <a:lnTo>
                <a:pt x="0" y="7417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F7148-E31B-402C-9D2F-DF75C5A2CF43}">
      <dsp:nvSpPr>
        <dsp:cNvPr id="0" name=""/>
        <dsp:cNvSpPr/>
      </dsp:nvSpPr>
      <dsp:spPr>
        <a:xfrm>
          <a:off x="2949165" y="2091"/>
          <a:ext cx="2550293" cy="16194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BAF5894-8D8D-4337-83FF-376E32FE7E6C}">
      <dsp:nvSpPr>
        <dsp:cNvPr id="0" name=""/>
        <dsp:cNvSpPr/>
      </dsp:nvSpPr>
      <dsp:spPr>
        <a:xfrm>
          <a:off x="3232530" y="271289"/>
          <a:ext cx="2550293" cy="1619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 Rounded MT Bold" panose="020F0704030504030204" pitchFamily="34" charset="0"/>
            </a:rPr>
            <a:t>Diagnosis  </a:t>
          </a:r>
          <a:endParaRPr lang="ar-IQ" sz="3200" kern="1200" dirty="0">
            <a:latin typeface="Arial Rounded MT Bold" panose="020F0704030504030204" pitchFamily="34" charset="0"/>
          </a:endParaRPr>
        </a:p>
      </dsp:txBody>
      <dsp:txXfrm>
        <a:off x="3279962" y="318721"/>
        <a:ext cx="2455429" cy="1524572"/>
      </dsp:txXfrm>
    </dsp:sp>
    <dsp:sp modelId="{A056652D-B745-4CE5-863C-2D6CA88FB02C}">
      <dsp:nvSpPr>
        <dsp:cNvPr id="0" name=""/>
        <dsp:cNvSpPr/>
      </dsp:nvSpPr>
      <dsp:spPr>
        <a:xfrm>
          <a:off x="1390652" y="2363238"/>
          <a:ext cx="2550293" cy="16194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EBD4C0D-8575-4E7A-9921-B533CE9A2D3E}">
      <dsp:nvSpPr>
        <dsp:cNvPr id="0" name=""/>
        <dsp:cNvSpPr/>
      </dsp:nvSpPr>
      <dsp:spPr>
        <a:xfrm>
          <a:off x="1674018" y="2632436"/>
          <a:ext cx="2550293" cy="1619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Rounded MT Bold" panose="020F0704030504030204" pitchFamily="34" charset="0"/>
            </a:rPr>
            <a:t>Magnetic resonance angiography</a:t>
          </a:r>
          <a:endParaRPr lang="ar-IQ" sz="1800" kern="1200" dirty="0">
            <a:latin typeface="Arial Rounded MT Bold" panose="020F0704030504030204" pitchFamily="34" charset="0"/>
          </a:endParaRPr>
        </a:p>
      </dsp:txBody>
      <dsp:txXfrm>
        <a:off x="1721450" y="2679868"/>
        <a:ext cx="2455429" cy="1524572"/>
      </dsp:txXfrm>
    </dsp:sp>
    <dsp:sp modelId="{7E2CE5AB-ADBF-42DE-8D4D-F23BC7379B9C}">
      <dsp:nvSpPr>
        <dsp:cNvPr id="0" name=""/>
        <dsp:cNvSpPr/>
      </dsp:nvSpPr>
      <dsp:spPr>
        <a:xfrm>
          <a:off x="1390652" y="4724385"/>
          <a:ext cx="2550293" cy="16194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C166B27-E7AA-4B3F-A648-2FAF4D5A70D6}">
      <dsp:nvSpPr>
        <dsp:cNvPr id="0" name=""/>
        <dsp:cNvSpPr/>
      </dsp:nvSpPr>
      <dsp:spPr>
        <a:xfrm>
          <a:off x="1674018" y="4993582"/>
          <a:ext cx="2550293" cy="1619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Rounded MT Bold" panose="020F0704030504030204" pitchFamily="34" charset="0"/>
            </a:rPr>
            <a:t>Multiple aneurysms &amp; smooth narrowing of mesenteric, hepatic or renal systems</a:t>
          </a:r>
          <a:endParaRPr lang="ar-IQ" sz="1800" kern="1200" dirty="0">
            <a:latin typeface="Arial Rounded MT Bold" panose="020F0704030504030204" pitchFamily="34" charset="0"/>
          </a:endParaRPr>
        </a:p>
      </dsp:txBody>
      <dsp:txXfrm>
        <a:off x="1721450" y="5041014"/>
        <a:ext cx="2455429" cy="1524572"/>
      </dsp:txXfrm>
    </dsp:sp>
    <dsp:sp modelId="{835C2B5C-1147-4726-A974-BF470A6A73E6}">
      <dsp:nvSpPr>
        <dsp:cNvPr id="0" name=""/>
        <dsp:cNvSpPr/>
      </dsp:nvSpPr>
      <dsp:spPr>
        <a:xfrm>
          <a:off x="4507677" y="2363238"/>
          <a:ext cx="2550293" cy="16194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ACE5F30-94BD-432E-89EB-39E28172938F}">
      <dsp:nvSpPr>
        <dsp:cNvPr id="0" name=""/>
        <dsp:cNvSpPr/>
      </dsp:nvSpPr>
      <dsp:spPr>
        <a:xfrm>
          <a:off x="4791043" y="2632436"/>
          <a:ext cx="2550293" cy="1619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Rounded MT Bold" panose="020F0704030504030204" pitchFamily="34" charset="0"/>
            </a:rPr>
            <a:t>Muscle or sural nerve biopsy</a:t>
          </a:r>
          <a:endParaRPr lang="ar-IQ" sz="1800" kern="1200" dirty="0">
            <a:latin typeface="Arial Rounded MT Bold" panose="020F0704030504030204" pitchFamily="34" charset="0"/>
          </a:endParaRPr>
        </a:p>
      </dsp:txBody>
      <dsp:txXfrm>
        <a:off x="4838475" y="2679868"/>
        <a:ext cx="2455429" cy="1524572"/>
      </dsp:txXfrm>
    </dsp:sp>
    <dsp:sp modelId="{97C38B43-ED05-4CE7-946F-FAC54E5881E4}">
      <dsp:nvSpPr>
        <dsp:cNvPr id="0" name=""/>
        <dsp:cNvSpPr/>
      </dsp:nvSpPr>
      <dsp:spPr>
        <a:xfrm>
          <a:off x="4507677" y="4724385"/>
          <a:ext cx="2550293" cy="16194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F5DAB4C-2719-4AC7-A0DA-09743D43BABC}">
      <dsp:nvSpPr>
        <dsp:cNvPr id="0" name=""/>
        <dsp:cNvSpPr/>
      </dsp:nvSpPr>
      <dsp:spPr>
        <a:xfrm>
          <a:off x="4791043" y="4993582"/>
          <a:ext cx="2550293" cy="1619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Arial Rounded MT Bold" panose="020F0704030504030204" pitchFamily="34" charset="0"/>
            </a:rPr>
            <a:t>Necrotising inflammation and vessel occlusion</a:t>
          </a:r>
          <a:br>
            <a:rPr lang="en-US" sz="1800" kern="1200" dirty="0">
              <a:latin typeface="Arial Rounded MT Bold" panose="020F0704030504030204" pitchFamily="34" charset="0"/>
            </a:rPr>
          </a:br>
          <a:endParaRPr lang="ar-IQ" sz="1800" kern="1200" dirty="0">
            <a:latin typeface="Arial Rounded MT Bold" panose="020F0704030504030204" pitchFamily="34" charset="0"/>
          </a:endParaRPr>
        </a:p>
      </dsp:txBody>
      <dsp:txXfrm>
        <a:off x="4838475" y="5041014"/>
        <a:ext cx="2455429" cy="1524572"/>
      </dsp:txXfrm>
    </dsp:sp>
    <dsp:sp modelId="{01F9F25E-EA12-4388-B04E-F63572D88F39}">
      <dsp:nvSpPr>
        <dsp:cNvPr id="0" name=""/>
        <dsp:cNvSpPr/>
      </dsp:nvSpPr>
      <dsp:spPr>
        <a:xfrm>
          <a:off x="7739045" y="2091"/>
          <a:ext cx="2550293" cy="16194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2B78C47-AE27-4A31-A3FE-51C711C9C541}">
      <dsp:nvSpPr>
        <dsp:cNvPr id="0" name=""/>
        <dsp:cNvSpPr/>
      </dsp:nvSpPr>
      <dsp:spPr>
        <a:xfrm>
          <a:off x="8022411" y="271289"/>
          <a:ext cx="2550293" cy="1619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 Rounded MT Bold" panose="020F0704030504030204" pitchFamily="34" charset="0"/>
            </a:rPr>
            <a:t>Treatment</a:t>
          </a:r>
          <a:endParaRPr lang="ar-IQ" sz="3200" kern="1200" dirty="0">
            <a:latin typeface="Arial Rounded MT Bold" panose="020F0704030504030204" pitchFamily="34" charset="0"/>
          </a:endParaRPr>
        </a:p>
      </dsp:txBody>
      <dsp:txXfrm>
        <a:off x="8069843" y="318721"/>
        <a:ext cx="2455429" cy="1524572"/>
      </dsp:txXfrm>
    </dsp:sp>
    <dsp:sp modelId="{DA5F2492-CA2B-45D6-98C1-78BF7E6470E6}">
      <dsp:nvSpPr>
        <dsp:cNvPr id="0" name=""/>
        <dsp:cNvSpPr/>
      </dsp:nvSpPr>
      <dsp:spPr>
        <a:xfrm>
          <a:off x="7624703" y="2363238"/>
          <a:ext cx="2778978" cy="1659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C542155-69C8-4E20-B9B0-587F10D641FB}">
      <dsp:nvSpPr>
        <dsp:cNvPr id="0" name=""/>
        <dsp:cNvSpPr/>
      </dsp:nvSpPr>
      <dsp:spPr>
        <a:xfrm>
          <a:off x="7908069" y="2632436"/>
          <a:ext cx="2778978" cy="16596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 Rounded MT Bold" panose="020F0704030504030204" pitchFamily="34" charset="0"/>
            </a:rPr>
            <a:t>High-dose glucocorticoids and immunosuppressants, as for ANCA-associated vasculitis </a:t>
          </a:r>
          <a:endParaRPr lang="ar-IQ" sz="1800" kern="1200" dirty="0">
            <a:latin typeface="Arial Rounded MT Bold" panose="020F0704030504030204" pitchFamily="34" charset="0"/>
          </a:endParaRPr>
        </a:p>
      </dsp:txBody>
      <dsp:txXfrm>
        <a:off x="7956677" y="2681044"/>
        <a:ext cx="2681762" cy="156239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4845E-54E7-483D-84DB-591F0DEB690D}">
      <dsp:nvSpPr>
        <dsp:cNvPr id="0" name=""/>
        <dsp:cNvSpPr/>
      </dsp:nvSpPr>
      <dsp:spPr>
        <a:xfrm>
          <a:off x="0" y="12132"/>
          <a:ext cx="11991975" cy="95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Arial Rounded MT Bold" panose="020F0704030504030204" pitchFamily="34" charset="0"/>
            </a:rPr>
            <a:t>Self-limiting </a:t>
          </a:r>
          <a:r>
            <a:rPr lang="en-US" sz="2400" kern="1200" dirty="0">
              <a:latin typeface="Arial Rounded MT Bold" panose="020F0704030504030204" pitchFamily="34" charset="0"/>
            </a:rPr>
            <a:t>vasculitis affecting children under 5 years mainly in Japan, China and Korea present with 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46606" y="58738"/>
        <a:ext cx="11898763" cy="861508"/>
      </dsp:txXfrm>
    </dsp:sp>
    <dsp:sp modelId="{FC23BEB6-76F5-441C-BC82-56C65B46A8EC}">
      <dsp:nvSpPr>
        <dsp:cNvPr id="0" name=""/>
        <dsp:cNvSpPr/>
      </dsp:nvSpPr>
      <dsp:spPr>
        <a:xfrm>
          <a:off x="0" y="966852"/>
          <a:ext cx="11991975" cy="1293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0745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Arial Rounded MT Bold" panose="020F0704030504030204" pitchFamily="34" charset="0"/>
            </a:rPr>
            <a:t>Fever &amp; </a:t>
          </a:r>
          <a:r>
            <a:rPr lang="en-US" sz="2000" b="0" i="0" kern="1200" dirty="0">
              <a:latin typeface="Arial Rounded MT Bold" panose="020F0704030504030204" pitchFamily="34" charset="0"/>
            </a:rPr>
            <a:t>Cervical lymphadenopathy</a:t>
          </a:r>
          <a:endParaRPr lang="ar-IQ" sz="2000" kern="1200" dirty="0">
            <a:latin typeface="Arial Rounded MT Bold" panose="020F0704030504030204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Arial Rounded MT Bold" panose="020F0704030504030204" pitchFamily="34" charset="0"/>
            </a:rPr>
            <a:t>Generalised rash, including palms and soles (</a:t>
          </a:r>
          <a:r>
            <a:rPr lang="en-US" sz="2000" b="0" i="0" kern="1200" dirty="0">
              <a:latin typeface="Arial Rounded MT Bold" panose="020F0704030504030204" pitchFamily="34" charset="0"/>
            </a:rPr>
            <a:t>Polymorphous rash)</a:t>
          </a:r>
          <a:endParaRPr lang="ar-IQ" sz="2000" kern="1200" dirty="0">
            <a:latin typeface="Arial Rounded MT Bold" panose="020F0704030504030204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Arial Rounded MT Bold" panose="020F0704030504030204" pitchFamily="34" charset="0"/>
            </a:rPr>
            <a:t>Inflamed oral mucosa (</a:t>
          </a:r>
          <a:r>
            <a:rPr lang="en-US" sz="2000" b="0" i="0" kern="1200" dirty="0">
              <a:latin typeface="Arial Rounded MT Bold" panose="020F0704030504030204" pitchFamily="34" charset="0"/>
            </a:rPr>
            <a:t>Mucositis</a:t>
          </a:r>
          <a:r>
            <a:rPr lang="ar-IQ" sz="2000" b="0" i="0" kern="1200" dirty="0">
              <a:latin typeface="Arial Rounded MT Bold" panose="020F0704030504030204" pitchFamily="34" charset="0"/>
            </a:rPr>
            <a:t>(</a:t>
          </a:r>
          <a:endParaRPr lang="ar-IQ" sz="2000" kern="1200" dirty="0">
            <a:latin typeface="Arial Rounded MT Bold" panose="020F0704030504030204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Arial Rounded MT Bold" panose="020F0704030504030204" pitchFamily="34" charset="0"/>
            </a:rPr>
            <a:t>Conjunctival injection (</a:t>
          </a:r>
          <a:r>
            <a:rPr lang="en-US" sz="2000" b="0" i="0" kern="1200" dirty="0">
              <a:latin typeface="Arial Rounded MT Bold" panose="020F0704030504030204" pitchFamily="34" charset="0"/>
            </a:rPr>
            <a:t>Non-exudative conjunctivitis in both eyes)</a:t>
          </a:r>
          <a:endParaRPr lang="ar-IQ" sz="2000" kern="1200" dirty="0">
            <a:latin typeface="Arial Rounded MT Bold" panose="020F0704030504030204" pitchFamily="34" charset="0"/>
          </a:endParaRPr>
        </a:p>
      </dsp:txBody>
      <dsp:txXfrm>
        <a:off x="0" y="966852"/>
        <a:ext cx="11991975" cy="1293232"/>
      </dsp:txXfrm>
    </dsp:sp>
    <dsp:sp modelId="{CDF27AB5-2F6D-4CD0-A863-42C1D862B41D}">
      <dsp:nvSpPr>
        <dsp:cNvPr id="0" name=""/>
        <dsp:cNvSpPr/>
      </dsp:nvSpPr>
      <dsp:spPr>
        <a:xfrm>
          <a:off x="0" y="2260084"/>
          <a:ext cx="11991975" cy="95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Cardiovascular complications include 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46606" y="2306690"/>
        <a:ext cx="11898763" cy="861508"/>
      </dsp:txXfrm>
    </dsp:sp>
    <dsp:sp modelId="{A2BEB874-96D6-4301-A8E0-C3F03ED2ECCF}">
      <dsp:nvSpPr>
        <dsp:cNvPr id="0" name=""/>
        <dsp:cNvSpPr/>
      </dsp:nvSpPr>
      <dsp:spPr>
        <a:xfrm>
          <a:off x="0" y="3214804"/>
          <a:ext cx="11991975" cy="1557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0745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Arial Rounded MT Bold" panose="020F0704030504030204" pitchFamily="34" charset="0"/>
            </a:rPr>
            <a:t>Coronary arteritis, leading to myocardial infarction, transient coronary dilatation (Aneurysms)</a:t>
          </a:r>
          <a:endParaRPr lang="ar-IQ" sz="2000" kern="1200" dirty="0">
            <a:latin typeface="Arial Rounded MT Bold" panose="020F0704030504030204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Arial Rounded MT Bold" panose="020F0704030504030204" pitchFamily="34" charset="0"/>
            </a:rPr>
            <a:t>Myocarditis</a:t>
          </a:r>
          <a:endParaRPr lang="ar-IQ" sz="2000" kern="1200" dirty="0">
            <a:latin typeface="Arial Rounded MT Bold" panose="020F0704030504030204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Arial Rounded MT Bold" panose="020F0704030504030204" pitchFamily="34" charset="0"/>
            </a:rPr>
            <a:t>Pericarditis</a:t>
          </a:r>
          <a:endParaRPr lang="ar-IQ" sz="2000" kern="1200" dirty="0">
            <a:latin typeface="Arial Rounded MT Bold" panose="020F0704030504030204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Arial Rounded MT Bold" panose="020F0704030504030204" pitchFamily="34" charset="0"/>
            </a:rPr>
            <a:t>Peripheral vascular insufficiency and gangrene </a:t>
          </a:r>
          <a:endParaRPr lang="ar-IQ" sz="2000" kern="1200" dirty="0">
            <a:latin typeface="Arial Rounded MT Bold" panose="020F0704030504030204" pitchFamily="34" charset="0"/>
          </a:endParaRPr>
        </a:p>
      </dsp:txBody>
      <dsp:txXfrm>
        <a:off x="0" y="3214804"/>
        <a:ext cx="11991975" cy="1557157"/>
      </dsp:txXfrm>
    </dsp:sp>
    <dsp:sp modelId="{BB3C7FC7-6B67-464E-BFCC-E7FAD277FAEC}">
      <dsp:nvSpPr>
        <dsp:cNvPr id="0" name=""/>
        <dsp:cNvSpPr/>
      </dsp:nvSpPr>
      <dsp:spPr>
        <a:xfrm>
          <a:off x="0" y="4771961"/>
          <a:ext cx="11991975" cy="95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Treatment :Aspirin (5 mg/kg daily for 14 days) &amp; IVIg (400 mg/kg daily for 4 days)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46606" y="4818567"/>
        <a:ext cx="11898763" cy="86150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E0A7B-FC0C-4693-A7E2-625CFEB919F2}">
      <dsp:nvSpPr>
        <dsp:cNvPr id="0" name=""/>
        <dsp:cNvSpPr/>
      </dsp:nvSpPr>
      <dsp:spPr>
        <a:xfrm>
          <a:off x="-3364850" y="-520918"/>
          <a:ext cx="4039036" cy="4039036"/>
        </a:xfrm>
        <a:prstGeom prst="blockArc">
          <a:avLst>
            <a:gd name="adj1" fmla="val 18900000"/>
            <a:gd name="adj2" fmla="val 2700000"/>
            <a:gd name="adj3" fmla="val 53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3AE76D-024C-451F-AD2D-22D93A272882}">
      <dsp:nvSpPr>
        <dsp:cNvPr id="0" name=""/>
        <dsp:cNvSpPr/>
      </dsp:nvSpPr>
      <dsp:spPr>
        <a:xfrm>
          <a:off x="550960" y="428179"/>
          <a:ext cx="11436543" cy="8562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79641" tIns="81280" rIns="81280" bIns="8128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latin typeface="Arial Rounded MT Bold" panose="020F0704030504030204" pitchFamily="34" charset="0"/>
            </a:rPr>
            <a:t>Takayasu Arteritis </a:t>
          </a:r>
          <a:endParaRPr lang="ar-IQ" sz="3200" b="0" kern="1200" dirty="0">
            <a:latin typeface="Arial Rounded MT Bold" panose="020F0704030504030204" pitchFamily="34" charset="0"/>
          </a:endParaRPr>
        </a:p>
      </dsp:txBody>
      <dsp:txXfrm>
        <a:off x="550960" y="428179"/>
        <a:ext cx="11436543" cy="856240"/>
      </dsp:txXfrm>
    </dsp:sp>
    <dsp:sp modelId="{EC3F9282-D365-4107-89FC-CE97125641D1}">
      <dsp:nvSpPr>
        <dsp:cNvPr id="0" name=""/>
        <dsp:cNvSpPr/>
      </dsp:nvSpPr>
      <dsp:spPr>
        <a:xfrm>
          <a:off x="15810" y="321149"/>
          <a:ext cx="1070300" cy="10703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0CEFEB9-89E4-4898-A88A-9CB36D66AC87}">
      <dsp:nvSpPr>
        <dsp:cNvPr id="0" name=""/>
        <dsp:cNvSpPr/>
      </dsp:nvSpPr>
      <dsp:spPr>
        <a:xfrm>
          <a:off x="550960" y="1712779"/>
          <a:ext cx="11436543" cy="8562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79641" tIns="81280" rIns="81280" bIns="8128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latin typeface="Arial Rounded MT Bold" panose="020F0704030504030204" pitchFamily="34" charset="0"/>
            </a:rPr>
            <a:t>Giant Cell Arteritis &amp; Polymyalgia Rheumatica </a:t>
          </a:r>
          <a:endParaRPr lang="ar-IQ" sz="3200" b="0" kern="1200" dirty="0">
            <a:latin typeface="Arial Rounded MT Bold" panose="020F0704030504030204" pitchFamily="34" charset="0"/>
          </a:endParaRPr>
        </a:p>
      </dsp:txBody>
      <dsp:txXfrm>
        <a:off x="550960" y="1712779"/>
        <a:ext cx="11436543" cy="856240"/>
      </dsp:txXfrm>
    </dsp:sp>
    <dsp:sp modelId="{3EE6E09A-2A70-4D92-8D22-8D7D10E5A601}">
      <dsp:nvSpPr>
        <dsp:cNvPr id="0" name=""/>
        <dsp:cNvSpPr/>
      </dsp:nvSpPr>
      <dsp:spPr>
        <a:xfrm>
          <a:off x="15810" y="1605749"/>
          <a:ext cx="1070300" cy="10703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40ECC-54B9-48E6-B655-EA1819D3A556}">
      <dsp:nvSpPr>
        <dsp:cNvPr id="0" name=""/>
        <dsp:cNvSpPr/>
      </dsp:nvSpPr>
      <dsp:spPr>
        <a:xfrm>
          <a:off x="0" y="1931"/>
          <a:ext cx="11513458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5133D4-9C4E-4F40-8D6B-75F6835C7C68}">
      <dsp:nvSpPr>
        <dsp:cNvPr id="0" name=""/>
        <dsp:cNvSpPr/>
      </dsp:nvSpPr>
      <dsp:spPr>
        <a:xfrm>
          <a:off x="0" y="1931"/>
          <a:ext cx="11513458" cy="1317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Large vessels arteritis affects the aorta, its major branches and occasionally the pulmonary arteries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0" y="1931"/>
        <a:ext cx="11513458" cy="1317093"/>
      </dsp:txXfrm>
    </dsp:sp>
    <dsp:sp modelId="{744E064C-4792-481D-8906-39EC022823E9}">
      <dsp:nvSpPr>
        <dsp:cNvPr id="0" name=""/>
        <dsp:cNvSpPr/>
      </dsp:nvSpPr>
      <dsp:spPr>
        <a:xfrm>
          <a:off x="0" y="1319024"/>
          <a:ext cx="11513458" cy="0"/>
        </a:xfrm>
        <a:prstGeom prst="line">
          <a:avLst/>
        </a:prstGeom>
        <a:gradFill rotWithShape="0">
          <a:gsLst>
            <a:gs pos="0">
              <a:schemeClr val="accent3">
                <a:hueOff val="-2324843"/>
                <a:satOff val="-12148"/>
                <a:lumOff val="-1177"/>
                <a:alphaOff val="0"/>
                <a:satMod val="103000"/>
                <a:lumMod val="118000"/>
              </a:schemeClr>
            </a:gs>
            <a:gs pos="50000">
              <a:schemeClr val="accent3">
                <a:hueOff val="-2324843"/>
                <a:satOff val="-12148"/>
                <a:lumOff val="-1177"/>
                <a:alphaOff val="0"/>
                <a:satMod val="89000"/>
                <a:lumMod val="91000"/>
              </a:schemeClr>
            </a:gs>
            <a:gs pos="100000">
              <a:schemeClr val="accent3">
                <a:hueOff val="-2324843"/>
                <a:satOff val="-12148"/>
                <a:lumOff val="-1177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-2324843"/>
              <a:satOff val="-12148"/>
              <a:lumOff val="-1177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59B8ED-D8B7-4948-B73D-EEE69C092EBE}">
      <dsp:nvSpPr>
        <dsp:cNvPr id="0" name=""/>
        <dsp:cNvSpPr/>
      </dsp:nvSpPr>
      <dsp:spPr>
        <a:xfrm>
          <a:off x="0" y="1319024"/>
          <a:ext cx="11513458" cy="1317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The typical age at onset is 25–30 years, with an 8 : 1 female-to-male ratio,  most common in Asia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0" y="1319024"/>
        <a:ext cx="11513458" cy="1317093"/>
      </dsp:txXfrm>
    </dsp:sp>
    <dsp:sp modelId="{98ED0241-7575-4163-833C-DF0C9959A199}">
      <dsp:nvSpPr>
        <dsp:cNvPr id="0" name=""/>
        <dsp:cNvSpPr/>
      </dsp:nvSpPr>
      <dsp:spPr>
        <a:xfrm>
          <a:off x="0" y="2636117"/>
          <a:ext cx="11513458" cy="0"/>
        </a:xfrm>
        <a:prstGeom prst="line">
          <a:avLst/>
        </a:prstGeom>
        <a:gradFill rotWithShape="0">
          <a:gsLst>
            <a:gs pos="0">
              <a:schemeClr val="accent3">
                <a:hueOff val="-4649685"/>
                <a:satOff val="-24297"/>
                <a:lumOff val="-2353"/>
                <a:alphaOff val="0"/>
                <a:satMod val="103000"/>
                <a:lumMod val="118000"/>
              </a:schemeClr>
            </a:gs>
            <a:gs pos="50000">
              <a:schemeClr val="accent3">
                <a:hueOff val="-4649685"/>
                <a:satOff val="-24297"/>
                <a:lumOff val="-2353"/>
                <a:alphaOff val="0"/>
                <a:satMod val="89000"/>
                <a:lumMod val="91000"/>
              </a:schemeClr>
            </a:gs>
            <a:gs pos="100000">
              <a:schemeClr val="accent3">
                <a:hueOff val="-4649685"/>
                <a:satOff val="-24297"/>
                <a:lumOff val="-2353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-4649685"/>
              <a:satOff val="-24297"/>
              <a:lumOff val="-2353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228EF2-1F20-414E-94AF-CBE3D1A6B554}">
      <dsp:nvSpPr>
        <dsp:cNvPr id="0" name=""/>
        <dsp:cNvSpPr/>
      </dsp:nvSpPr>
      <dsp:spPr>
        <a:xfrm>
          <a:off x="0" y="2636117"/>
          <a:ext cx="11513458" cy="1317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It is characterised by granulomatous inflammation of the vessel wall, leading to occlusion or weakening </a:t>
          </a:r>
          <a:br>
            <a:rPr lang="en-US" sz="2800" kern="1200" dirty="0">
              <a:latin typeface="Arial Rounded MT Bold" panose="020F0704030504030204" pitchFamily="34" charset="0"/>
            </a:rPr>
          </a:b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0" y="2636117"/>
        <a:ext cx="11513458" cy="1317093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8D0DF-4213-4941-96D5-3D86F05F7C3F}">
      <dsp:nvSpPr>
        <dsp:cNvPr id="0" name=""/>
        <dsp:cNvSpPr/>
      </dsp:nvSpPr>
      <dsp:spPr>
        <a:xfrm>
          <a:off x="5673" y="0"/>
          <a:ext cx="5457499" cy="31060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 Rounded MT Bold" panose="020F0704030504030204" pitchFamily="34" charset="0"/>
            </a:rPr>
            <a:t>Symptoms </a:t>
          </a:r>
          <a:endParaRPr lang="ar-IQ" sz="2400" kern="1200">
            <a:latin typeface="Arial Rounded MT Bold" panose="020F0704030504030204" pitchFamily="34" charset="0"/>
          </a:endParaRPr>
        </a:p>
      </dsp:txBody>
      <dsp:txXfrm>
        <a:off x="5673" y="0"/>
        <a:ext cx="5457499" cy="931817"/>
      </dsp:txXfrm>
    </dsp:sp>
    <dsp:sp modelId="{479FBD55-9A40-4283-839F-B17B4C3B6763}">
      <dsp:nvSpPr>
        <dsp:cNvPr id="0" name=""/>
        <dsp:cNvSpPr/>
      </dsp:nvSpPr>
      <dsp:spPr>
        <a:xfrm>
          <a:off x="551423" y="931892"/>
          <a:ext cx="4365999" cy="4524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 Rounded MT Bold" panose="020F0704030504030204" pitchFamily="34" charset="0"/>
            </a:rPr>
            <a:t>Claudication</a:t>
          </a:r>
          <a:endParaRPr lang="ar-IQ" sz="2400" kern="1200">
            <a:latin typeface="Arial Rounded MT Bold" panose="020F0704030504030204" pitchFamily="34" charset="0"/>
          </a:endParaRPr>
        </a:p>
      </dsp:txBody>
      <dsp:txXfrm>
        <a:off x="564676" y="945145"/>
        <a:ext cx="4339493" cy="425980"/>
      </dsp:txXfrm>
    </dsp:sp>
    <dsp:sp modelId="{05F7626C-F859-4A8A-9AF4-22B0687938E0}">
      <dsp:nvSpPr>
        <dsp:cNvPr id="0" name=""/>
        <dsp:cNvSpPr/>
      </dsp:nvSpPr>
      <dsp:spPr>
        <a:xfrm>
          <a:off x="551423" y="1453992"/>
          <a:ext cx="4365999" cy="4524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 Rounded MT Bold" panose="020F0704030504030204" pitchFamily="34" charset="0"/>
            </a:rPr>
            <a:t>Fever</a:t>
          </a:r>
          <a:endParaRPr lang="ar-IQ" sz="2400" kern="1200">
            <a:latin typeface="Arial Rounded MT Bold" panose="020F0704030504030204" pitchFamily="34" charset="0"/>
          </a:endParaRPr>
        </a:p>
      </dsp:txBody>
      <dsp:txXfrm>
        <a:off x="564676" y="1467245"/>
        <a:ext cx="4339493" cy="425980"/>
      </dsp:txXfrm>
    </dsp:sp>
    <dsp:sp modelId="{1B22E99B-C01C-4BE9-B6AF-9DC6F5B5AF6C}">
      <dsp:nvSpPr>
        <dsp:cNvPr id="0" name=""/>
        <dsp:cNvSpPr/>
      </dsp:nvSpPr>
      <dsp:spPr>
        <a:xfrm>
          <a:off x="551423" y="1976092"/>
          <a:ext cx="4365999" cy="4524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 Rounded MT Bold" panose="020F0704030504030204" pitchFamily="34" charset="0"/>
            </a:rPr>
            <a:t>Arthralgia</a:t>
          </a:r>
          <a:endParaRPr lang="ar-IQ" sz="2400" kern="1200">
            <a:latin typeface="Arial Rounded MT Bold" panose="020F0704030504030204" pitchFamily="34" charset="0"/>
          </a:endParaRPr>
        </a:p>
      </dsp:txBody>
      <dsp:txXfrm>
        <a:off x="564676" y="1989345"/>
        <a:ext cx="4339493" cy="425980"/>
      </dsp:txXfrm>
    </dsp:sp>
    <dsp:sp modelId="{8B4017E6-869F-4E66-AEEF-A530324193BD}">
      <dsp:nvSpPr>
        <dsp:cNvPr id="0" name=""/>
        <dsp:cNvSpPr/>
      </dsp:nvSpPr>
      <dsp:spPr>
        <a:xfrm>
          <a:off x="551423" y="2498191"/>
          <a:ext cx="4365999" cy="4524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Weight loss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564676" y="2511444"/>
        <a:ext cx="4339493" cy="425980"/>
      </dsp:txXfrm>
    </dsp:sp>
    <dsp:sp modelId="{40379BC4-F809-401C-943E-D7C4113E7E65}">
      <dsp:nvSpPr>
        <dsp:cNvPr id="0" name=""/>
        <dsp:cNvSpPr/>
      </dsp:nvSpPr>
      <dsp:spPr>
        <a:xfrm>
          <a:off x="5872485" y="0"/>
          <a:ext cx="5457499" cy="31060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Signs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5872485" y="0"/>
        <a:ext cx="5457499" cy="931817"/>
      </dsp:txXfrm>
    </dsp:sp>
    <dsp:sp modelId="{E33AF205-6397-445D-AB7A-F1D5F9203861}">
      <dsp:nvSpPr>
        <dsp:cNvPr id="0" name=""/>
        <dsp:cNvSpPr/>
      </dsp:nvSpPr>
      <dsp:spPr>
        <a:xfrm>
          <a:off x="6418235" y="931892"/>
          <a:ext cx="4365999" cy="4524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 Rounded MT Bold" panose="020F0704030504030204" pitchFamily="34" charset="0"/>
            </a:rPr>
            <a:t>Loss of pulses</a:t>
          </a:r>
          <a:endParaRPr lang="ar-IQ" sz="2400" kern="1200">
            <a:latin typeface="Arial Rounded MT Bold" panose="020F0704030504030204" pitchFamily="34" charset="0"/>
          </a:endParaRPr>
        </a:p>
      </dsp:txBody>
      <dsp:txXfrm>
        <a:off x="6431488" y="945145"/>
        <a:ext cx="4339493" cy="425980"/>
      </dsp:txXfrm>
    </dsp:sp>
    <dsp:sp modelId="{805AEA15-8284-4C30-86FA-8BE39AC4BC4F}">
      <dsp:nvSpPr>
        <dsp:cNvPr id="0" name=""/>
        <dsp:cNvSpPr/>
      </dsp:nvSpPr>
      <dsp:spPr>
        <a:xfrm>
          <a:off x="6418235" y="1453992"/>
          <a:ext cx="4365999" cy="4524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 Rounded MT Bold" panose="020F0704030504030204" pitchFamily="34" charset="0"/>
            </a:rPr>
            <a:t>Bruits</a:t>
          </a:r>
          <a:endParaRPr lang="ar-IQ" sz="2400" kern="1200">
            <a:latin typeface="Arial Rounded MT Bold" panose="020F0704030504030204" pitchFamily="34" charset="0"/>
          </a:endParaRPr>
        </a:p>
      </dsp:txBody>
      <dsp:txXfrm>
        <a:off x="6431488" y="1467245"/>
        <a:ext cx="4339493" cy="425980"/>
      </dsp:txXfrm>
    </dsp:sp>
    <dsp:sp modelId="{44958AB2-D6E8-4355-8120-831998A9D20A}">
      <dsp:nvSpPr>
        <dsp:cNvPr id="0" name=""/>
        <dsp:cNvSpPr/>
      </dsp:nvSpPr>
      <dsp:spPr>
        <a:xfrm>
          <a:off x="6418235" y="1976092"/>
          <a:ext cx="4365999" cy="4524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 Rounded MT Bold" panose="020F0704030504030204" pitchFamily="34" charset="0"/>
            </a:rPr>
            <a:t>Hypertension</a:t>
          </a:r>
          <a:endParaRPr lang="ar-IQ" sz="2400" kern="1200">
            <a:latin typeface="Arial Rounded MT Bold" panose="020F0704030504030204" pitchFamily="34" charset="0"/>
          </a:endParaRPr>
        </a:p>
      </dsp:txBody>
      <dsp:txXfrm>
        <a:off x="6431488" y="1989345"/>
        <a:ext cx="4339493" cy="425980"/>
      </dsp:txXfrm>
    </dsp:sp>
    <dsp:sp modelId="{ACEBB098-D787-4F1E-A619-D9A217EEF12B}">
      <dsp:nvSpPr>
        <dsp:cNvPr id="0" name=""/>
        <dsp:cNvSpPr/>
      </dsp:nvSpPr>
      <dsp:spPr>
        <a:xfrm>
          <a:off x="6418235" y="2498191"/>
          <a:ext cx="4365999" cy="4524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Aortic incompetence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6431488" y="2511444"/>
        <a:ext cx="4339493" cy="4259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7BA3D-7945-4A54-BF9F-534B23B96DD9}">
      <dsp:nvSpPr>
        <dsp:cNvPr id="0" name=""/>
        <dsp:cNvSpPr/>
      </dsp:nvSpPr>
      <dsp:spPr>
        <a:xfrm>
          <a:off x="0" y="3067"/>
          <a:ext cx="11551022" cy="5506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Small-vessel vasculitis that occurs when Igs precipitate out in the cold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26880" y="29947"/>
        <a:ext cx="11497262" cy="496881"/>
      </dsp:txXfrm>
    </dsp:sp>
    <dsp:sp modelId="{C5AED7EF-8A3D-479F-8C50-9CA98C7F9E1E}">
      <dsp:nvSpPr>
        <dsp:cNvPr id="0" name=""/>
        <dsp:cNvSpPr/>
      </dsp:nvSpPr>
      <dsp:spPr>
        <a:xfrm>
          <a:off x="0" y="567827"/>
          <a:ext cx="11551022" cy="5506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Cryoglobulins are classified into three types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26880" y="594707"/>
        <a:ext cx="11497262" cy="496881"/>
      </dsp:txXfrm>
    </dsp:sp>
    <dsp:sp modelId="{0EC834AB-D622-462B-ABE1-F6C08E522420}">
      <dsp:nvSpPr>
        <dsp:cNvPr id="0" name=""/>
        <dsp:cNvSpPr/>
      </dsp:nvSpPr>
      <dsp:spPr>
        <a:xfrm>
          <a:off x="0" y="1118469"/>
          <a:ext cx="11551022" cy="690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745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 Rounded MT Bold" panose="020F0704030504030204" pitchFamily="34" charset="0"/>
            </a:rPr>
            <a:t>Types II and III are associated with vasculitis (Hepatitis B &amp;C infection and Autoimmune diseases) 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0" y="1118469"/>
        <a:ext cx="11551022" cy="690066"/>
      </dsp:txXfrm>
    </dsp:sp>
    <dsp:sp modelId="{323A8310-8F60-4B72-8E29-26CC31EEE7E6}">
      <dsp:nvSpPr>
        <dsp:cNvPr id="0" name=""/>
        <dsp:cNvSpPr/>
      </dsp:nvSpPr>
      <dsp:spPr>
        <a:xfrm>
          <a:off x="0" y="1808536"/>
          <a:ext cx="11551022" cy="5506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 Rounded MT Bold" panose="020F0704030504030204" pitchFamily="34" charset="0"/>
            </a:rPr>
            <a:t>Clinical Features </a:t>
          </a:r>
          <a:endParaRPr lang="ar-IQ" sz="2400" kern="1200">
            <a:latin typeface="Arial Rounded MT Bold" panose="020F0704030504030204" pitchFamily="34" charset="0"/>
          </a:endParaRPr>
        </a:p>
      </dsp:txBody>
      <dsp:txXfrm>
        <a:off x="26880" y="1835416"/>
        <a:ext cx="11497262" cy="496881"/>
      </dsp:txXfrm>
    </dsp:sp>
    <dsp:sp modelId="{AE66618A-CD10-4E2E-9E53-3AE669300505}">
      <dsp:nvSpPr>
        <dsp:cNvPr id="0" name=""/>
        <dsp:cNvSpPr/>
      </dsp:nvSpPr>
      <dsp:spPr>
        <a:xfrm>
          <a:off x="0" y="2359177"/>
          <a:ext cx="11551022" cy="1542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745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 Rounded MT Bold" panose="020F0704030504030204" pitchFamily="34" charset="0"/>
            </a:rPr>
            <a:t>Vasculitic rash over the lower limbs</a:t>
          </a:r>
          <a:endParaRPr lang="ar-IQ" sz="2400" kern="1200" dirty="0">
            <a:latin typeface="Arial Rounded MT Bold" panose="020F0704030504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>
              <a:latin typeface="Arial Rounded MT Bold" panose="020F0704030504030204" pitchFamily="34" charset="0"/>
            </a:rPr>
            <a:t>Arthralgia</a:t>
          </a:r>
          <a:endParaRPr lang="ar-IQ" sz="2400" kern="1200">
            <a:latin typeface="Arial Rounded MT Bold" panose="020F0704030504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>
              <a:latin typeface="Arial Rounded MT Bold" panose="020F0704030504030204" pitchFamily="34" charset="0"/>
            </a:rPr>
            <a:t>Raynaud’s phenomenon </a:t>
          </a:r>
          <a:endParaRPr lang="ar-IQ" sz="2400" kern="1200">
            <a:latin typeface="Arial Rounded MT Bold" panose="020F0704030504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 Rounded MT Bold" panose="020F0704030504030204" pitchFamily="34" charset="0"/>
            </a:rPr>
            <a:t>Neuropathy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0" y="2359177"/>
        <a:ext cx="11551022" cy="1542501"/>
      </dsp:txXfrm>
    </dsp:sp>
    <dsp:sp modelId="{1C013761-EFDF-40CF-95B7-4B29F2D98F2A}">
      <dsp:nvSpPr>
        <dsp:cNvPr id="0" name=""/>
        <dsp:cNvSpPr/>
      </dsp:nvSpPr>
      <dsp:spPr>
        <a:xfrm>
          <a:off x="0" y="3901679"/>
          <a:ext cx="11551022" cy="5506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 Rounded MT Bold" panose="020F0704030504030204" pitchFamily="34" charset="0"/>
            </a:rPr>
            <a:t>Treatment </a:t>
          </a:r>
          <a:endParaRPr lang="ar-IQ" sz="2400" kern="1200">
            <a:latin typeface="Arial Rounded MT Bold" panose="020F0704030504030204" pitchFamily="34" charset="0"/>
          </a:endParaRPr>
        </a:p>
      </dsp:txBody>
      <dsp:txXfrm>
        <a:off x="26880" y="3928559"/>
        <a:ext cx="11497262" cy="496881"/>
      </dsp:txXfrm>
    </dsp:sp>
    <dsp:sp modelId="{A4951C9C-426B-4AEA-8335-FF50119429C6}">
      <dsp:nvSpPr>
        <dsp:cNvPr id="0" name=""/>
        <dsp:cNvSpPr/>
      </dsp:nvSpPr>
      <dsp:spPr>
        <a:xfrm>
          <a:off x="0" y="4452320"/>
          <a:ext cx="11551022" cy="1461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745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>
              <a:latin typeface="Arial Rounded MT Bold" panose="020F0704030504030204" pitchFamily="34" charset="0"/>
            </a:rPr>
            <a:t>Patients with hepatitis B and C infection</a:t>
          </a:r>
          <a:r>
            <a:rPr lang="en-US" sz="2400" kern="1200">
              <a:latin typeface="Arial Rounded MT Bold" panose="020F0704030504030204" pitchFamily="34" charset="0"/>
              <a:sym typeface="Wingdings" panose="05000000000000000000" pitchFamily="2" charset="2"/>
            </a:rPr>
            <a:t></a:t>
          </a:r>
          <a:r>
            <a:rPr lang="en-US" sz="2400" kern="1200">
              <a:latin typeface="Arial Rounded MT Bold" panose="020F0704030504030204" pitchFamily="34" charset="0"/>
            </a:rPr>
            <a:t> Treat Hepatitis B &amp;C</a:t>
          </a:r>
          <a:endParaRPr lang="ar-IQ" sz="2400" kern="1200">
            <a:latin typeface="Arial Rounded MT Bold" panose="020F0704030504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 Rounded MT Bold" panose="020F0704030504030204" pitchFamily="34" charset="0"/>
            </a:rPr>
            <a:t>In the abscece of Hepatitis B &amp; C </a:t>
          </a:r>
          <a:r>
            <a:rPr lang="en-US" sz="2400" kern="1200" dirty="0">
              <a:latin typeface="Arial Rounded MT Bold" panose="020F0704030504030204" pitchFamily="34" charset="0"/>
              <a:sym typeface="Wingdings" panose="05000000000000000000" pitchFamily="2" charset="2"/>
            </a:rPr>
            <a:t></a:t>
          </a:r>
          <a:r>
            <a:rPr lang="en-US" sz="2400" kern="1200" dirty="0">
              <a:latin typeface="Arial Rounded MT Bold" panose="020F0704030504030204" pitchFamily="34" charset="0"/>
            </a:rPr>
            <a:t>Glucocorticoids &amp;  immunosuppressive therapy (used empirically) </a:t>
          </a:r>
          <a:endParaRPr lang="ar-IQ" sz="2400" kern="1200" dirty="0">
            <a:latin typeface="Arial Rounded MT Bold" panose="020F0704030504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 Rounded MT Bold" panose="020F0704030504030204" pitchFamily="34" charset="0"/>
            </a:rPr>
            <a:t>In severe cases</a:t>
          </a:r>
          <a:r>
            <a:rPr lang="en-US" sz="2400" kern="1200" dirty="0">
              <a:latin typeface="Arial Rounded MT Bold" panose="020F0704030504030204" pitchFamily="34" charset="0"/>
              <a:sym typeface="Wingdings" panose="05000000000000000000" pitchFamily="2" charset="2"/>
            </a:rPr>
            <a:t></a:t>
          </a:r>
          <a:r>
            <a:rPr lang="en-US" sz="2400" kern="1200" dirty="0">
              <a:latin typeface="Arial Rounded MT Bold" panose="020F0704030504030204" pitchFamily="34" charset="0"/>
            </a:rPr>
            <a:t> Plasmapheresis 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0" y="4452320"/>
        <a:ext cx="11551022" cy="14613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17612-B29D-484D-8C52-84E0EC5A7D75}">
      <dsp:nvSpPr>
        <dsp:cNvPr id="0" name=""/>
        <dsp:cNvSpPr/>
      </dsp:nvSpPr>
      <dsp:spPr>
        <a:xfrm>
          <a:off x="0" y="12387"/>
          <a:ext cx="10192870" cy="912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A small-vessel vasculitis caused by immune complex deposition following an infectious trigger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44549" y="56936"/>
        <a:ext cx="10103772" cy="823502"/>
      </dsp:txXfrm>
    </dsp:sp>
    <dsp:sp modelId="{E55100AE-5842-4ED8-8526-864D1B6BC1A8}">
      <dsp:nvSpPr>
        <dsp:cNvPr id="0" name=""/>
        <dsp:cNvSpPr/>
      </dsp:nvSpPr>
      <dsp:spPr>
        <a:xfrm>
          <a:off x="0" y="1011387"/>
          <a:ext cx="10192870" cy="912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It is predominantly a disease of children and young adults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44549" y="1055936"/>
        <a:ext cx="10103772" cy="8235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B92CE-1DB1-4D4F-A0B9-2B7030973CA2}">
      <dsp:nvSpPr>
        <dsp:cNvPr id="0" name=""/>
        <dsp:cNvSpPr/>
      </dsp:nvSpPr>
      <dsp:spPr>
        <a:xfrm>
          <a:off x="7384814" y="591526"/>
          <a:ext cx="2571705" cy="257218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87332DB-EA82-4C41-9706-933582E7CC56}">
      <dsp:nvSpPr>
        <dsp:cNvPr id="0" name=""/>
        <dsp:cNvSpPr/>
      </dsp:nvSpPr>
      <dsp:spPr>
        <a:xfrm>
          <a:off x="7470203" y="677281"/>
          <a:ext cx="2400927" cy="240067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Arthralgia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7813432" y="1020298"/>
        <a:ext cx="1714470" cy="1714636"/>
      </dsp:txXfrm>
    </dsp:sp>
    <dsp:sp modelId="{8C14D383-8897-421A-940D-3839123D20DD}">
      <dsp:nvSpPr>
        <dsp:cNvPr id="0" name=""/>
        <dsp:cNvSpPr/>
      </dsp:nvSpPr>
      <dsp:spPr>
        <a:xfrm rot="2700000">
          <a:off x="4729980" y="594636"/>
          <a:ext cx="2565510" cy="256551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2">
                <a:hueOff val="3605405"/>
                <a:satOff val="2408"/>
                <a:lumOff val="-1079"/>
                <a:alphaOff val="0"/>
                <a:lumMod val="157000"/>
                <a:satMod val="101000"/>
              </a:schemeClr>
            </a:gs>
            <a:gs pos="50000">
              <a:schemeClr val="accent2">
                <a:hueOff val="3605405"/>
                <a:satOff val="2408"/>
                <a:lumOff val="-1079"/>
                <a:alphaOff val="0"/>
                <a:lumMod val="137000"/>
                <a:satMod val="103000"/>
              </a:schemeClr>
            </a:gs>
            <a:gs pos="100000">
              <a:schemeClr val="accent2">
                <a:hueOff val="3605405"/>
                <a:satOff val="2408"/>
                <a:lumOff val="-1079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347C995-8575-462A-A3A8-C02E5194099A}">
      <dsp:nvSpPr>
        <dsp:cNvPr id="0" name=""/>
        <dsp:cNvSpPr/>
      </dsp:nvSpPr>
      <dsp:spPr>
        <a:xfrm>
          <a:off x="4812272" y="677281"/>
          <a:ext cx="2400927" cy="240067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3605405"/>
              <a:satOff val="2408"/>
              <a:lumOff val="-10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Abdominal pain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5155501" y="1020298"/>
        <a:ext cx="1714470" cy="1714636"/>
      </dsp:txXfrm>
    </dsp:sp>
    <dsp:sp modelId="{12FFB654-2B46-4E91-BC03-1E563FF3CDE6}">
      <dsp:nvSpPr>
        <dsp:cNvPr id="0" name=""/>
        <dsp:cNvSpPr/>
      </dsp:nvSpPr>
      <dsp:spPr>
        <a:xfrm>
          <a:off x="4812272" y="3211098"/>
          <a:ext cx="2400927" cy="140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 Rounded MT Bold" panose="020F0704030504030204" pitchFamily="34" charset="0"/>
            </a:rPr>
            <a:t>Gastrointestinal bleeding </a:t>
          </a:r>
          <a:endParaRPr lang="ar-IQ" sz="1800" kern="1200" dirty="0">
            <a:latin typeface="Arial Rounded MT Bold" panose="020F0704030504030204" pitchFamily="34" charset="0"/>
          </a:endParaRPr>
        </a:p>
      </dsp:txBody>
      <dsp:txXfrm>
        <a:off x="4812272" y="3211098"/>
        <a:ext cx="2400927" cy="1409983"/>
      </dsp:txXfrm>
    </dsp:sp>
    <dsp:sp modelId="{D20AF62D-6262-4935-AE55-C44E52CFD546}">
      <dsp:nvSpPr>
        <dsp:cNvPr id="0" name=""/>
        <dsp:cNvSpPr/>
      </dsp:nvSpPr>
      <dsp:spPr>
        <a:xfrm rot="2700000">
          <a:off x="2072050" y="594636"/>
          <a:ext cx="2565510" cy="256551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2">
                <a:hueOff val="7210809"/>
                <a:satOff val="4815"/>
                <a:lumOff val="-2159"/>
                <a:alphaOff val="0"/>
                <a:lumMod val="157000"/>
                <a:satMod val="101000"/>
              </a:schemeClr>
            </a:gs>
            <a:gs pos="50000">
              <a:schemeClr val="accent2">
                <a:hueOff val="7210809"/>
                <a:satOff val="4815"/>
                <a:lumOff val="-2159"/>
                <a:alphaOff val="0"/>
                <a:lumMod val="137000"/>
                <a:satMod val="103000"/>
              </a:schemeClr>
            </a:gs>
            <a:gs pos="100000">
              <a:schemeClr val="accent2">
                <a:hueOff val="7210809"/>
                <a:satOff val="4815"/>
                <a:lumOff val="-2159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D1BAB00-76BA-4DA2-89F5-A36DE192AB23}">
      <dsp:nvSpPr>
        <dsp:cNvPr id="0" name=""/>
        <dsp:cNvSpPr/>
      </dsp:nvSpPr>
      <dsp:spPr>
        <a:xfrm>
          <a:off x="2154341" y="677281"/>
          <a:ext cx="2400927" cy="240067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7210809"/>
              <a:satOff val="4815"/>
              <a:lumOff val="-21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Purpura</a:t>
          </a:r>
        </a:p>
      </dsp:txBody>
      <dsp:txXfrm>
        <a:off x="2497570" y="1020298"/>
        <a:ext cx="1714470" cy="1714636"/>
      </dsp:txXfrm>
    </dsp:sp>
    <dsp:sp modelId="{CD7C0756-4428-4019-A386-35ABA1F38596}">
      <dsp:nvSpPr>
        <dsp:cNvPr id="0" name=""/>
        <dsp:cNvSpPr/>
      </dsp:nvSpPr>
      <dsp:spPr>
        <a:xfrm>
          <a:off x="2154341" y="3211098"/>
          <a:ext cx="2400927" cy="140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 Rounded MT Bold" panose="020F0704030504030204" pitchFamily="34" charset="0"/>
            </a:rPr>
            <a:t>Over the buttocks and lower legs</a:t>
          </a:r>
          <a:endParaRPr lang="ar-IQ" sz="1800" kern="1200" dirty="0"/>
        </a:p>
      </dsp:txBody>
      <dsp:txXfrm>
        <a:off x="2154341" y="3211098"/>
        <a:ext cx="2400927" cy="14099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EB18A-1DCF-44B1-BED0-9D3F8EA472A3}">
      <dsp:nvSpPr>
        <dsp:cNvPr id="0" name=""/>
        <dsp:cNvSpPr/>
      </dsp:nvSpPr>
      <dsp:spPr>
        <a:xfrm>
          <a:off x="0" y="577"/>
          <a:ext cx="9603701" cy="11962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Biopsy of affected tissue shows a vasculitis with IgA deposits in the vessel wall 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58394" y="58971"/>
        <a:ext cx="9486913" cy="10794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D0572-744F-4EBE-AA3E-559AB1DAD52B}">
      <dsp:nvSpPr>
        <dsp:cNvPr id="0" name=""/>
        <dsp:cNvSpPr/>
      </dsp:nvSpPr>
      <dsp:spPr>
        <a:xfrm>
          <a:off x="0" y="11907"/>
          <a:ext cx="9614649" cy="9149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HSP is self-limiting disorder that resolve spontaneously without specific treatment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44664" y="56571"/>
        <a:ext cx="9525321" cy="825612"/>
      </dsp:txXfrm>
    </dsp:sp>
    <dsp:sp modelId="{73332ED1-A500-4866-A6BE-FEE93FC5A9F0}">
      <dsp:nvSpPr>
        <dsp:cNvPr id="0" name=""/>
        <dsp:cNvSpPr/>
      </dsp:nvSpPr>
      <dsp:spPr>
        <a:xfrm>
          <a:off x="0" y="1073842"/>
          <a:ext cx="9614649" cy="9149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 Rounded MT Bold" panose="020F0704030504030204" pitchFamily="34" charset="0"/>
            </a:rPr>
            <a:t>Severe disease(Nephritis) </a:t>
          </a:r>
          <a:endParaRPr lang="ar-IQ" sz="2400" kern="1200">
            <a:latin typeface="Arial Rounded MT Bold" panose="020F0704030504030204" pitchFamily="34" charset="0"/>
          </a:endParaRPr>
        </a:p>
      </dsp:txBody>
      <dsp:txXfrm>
        <a:off x="44664" y="1118506"/>
        <a:ext cx="9525321" cy="825612"/>
      </dsp:txXfrm>
    </dsp:sp>
    <dsp:sp modelId="{AF82A6B6-D020-42DC-B520-E9F62D1EB73E}">
      <dsp:nvSpPr>
        <dsp:cNvPr id="0" name=""/>
        <dsp:cNvSpPr/>
      </dsp:nvSpPr>
      <dsp:spPr>
        <a:xfrm>
          <a:off x="0" y="1988782"/>
          <a:ext cx="9614649" cy="76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265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 Rounded MT Bold" panose="020F0704030504030204" pitchFamily="34" charset="0"/>
            </a:rPr>
            <a:t>Glucocorticoids and immunosuppressive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0" y="1988782"/>
        <a:ext cx="9614649" cy="7617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73370-1225-4FED-A161-9C0AFD5DC00A}">
      <dsp:nvSpPr>
        <dsp:cNvPr id="0" name=""/>
        <dsp:cNvSpPr/>
      </dsp:nvSpPr>
      <dsp:spPr>
        <a:xfrm>
          <a:off x="0" y="421014"/>
          <a:ext cx="11255189" cy="368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528" tIns="1353820" rIns="873528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 Rounded MT Bold" panose="020F0704030504030204" pitchFamily="34" charset="0"/>
            </a:rPr>
            <a:t>Inflammatory infiltration of small blood vessels</a:t>
          </a:r>
          <a:endParaRPr lang="ar-IQ" sz="2800" kern="1200" dirty="0">
            <a:latin typeface="Arial Rounded MT Bold" panose="020F0704030504030204" pitchFamily="34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 Rounded MT Bold" panose="020F0704030504030204" pitchFamily="34" charset="0"/>
            </a:rPr>
            <a:t>Fibrinoid necrosis </a:t>
          </a:r>
          <a:endParaRPr lang="ar-IQ" sz="2800" kern="1200" dirty="0">
            <a:latin typeface="Arial Rounded MT Bold" panose="020F0704030504030204" pitchFamily="34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 Rounded MT Bold" panose="020F0704030504030204" pitchFamily="34" charset="0"/>
            </a:rPr>
            <a:t>The presence of circulating antibodies to Antineutrophil cytoplasmic antibody (ANCA) </a:t>
          </a:r>
          <a:br>
            <a:rPr lang="en-US" sz="3400" kern="1200" dirty="0">
              <a:latin typeface="Arial Rounded MT Bold" panose="020F0704030504030204" pitchFamily="34" charset="0"/>
            </a:rPr>
          </a:br>
          <a:endParaRPr lang="ar-IQ" sz="3400" kern="1200" dirty="0">
            <a:latin typeface="Arial Rounded MT Bold" panose="020F0704030504030204" pitchFamily="34" charset="0"/>
          </a:endParaRPr>
        </a:p>
      </dsp:txBody>
      <dsp:txXfrm>
        <a:off x="0" y="421014"/>
        <a:ext cx="11255189" cy="3685500"/>
      </dsp:txXfrm>
    </dsp:sp>
    <dsp:sp modelId="{C5C8B84C-BADC-4D4C-AF7E-1DF5DCAB516F}">
      <dsp:nvSpPr>
        <dsp:cNvPr id="0" name=""/>
        <dsp:cNvSpPr/>
      </dsp:nvSpPr>
      <dsp:spPr>
        <a:xfrm>
          <a:off x="508970" y="341307"/>
          <a:ext cx="8450148" cy="10987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7794" tIns="0" rIns="297794" bIns="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A life-threatening disorder characterised by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562604" y="394941"/>
        <a:ext cx="8342880" cy="9914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3A8E0-7192-4114-AE60-EA427BE361EC}">
      <dsp:nvSpPr>
        <dsp:cNvPr id="0" name=""/>
        <dsp:cNvSpPr/>
      </dsp:nvSpPr>
      <dsp:spPr>
        <a:xfrm>
          <a:off x="-5045918" y="-773060"/>
          <a:ext cx="6009264" cy="6009264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22D64-31DD-4659-A6FD-9BE14CEC8139}">
      <dsp:nvSpPr>
        <dsp:cNvPr id="0" name=""/>
        <dsp:cNvSpPr/>
      </dsp:nvSpPr>
      <dsp:spPr>
        <a:xfrm>
          <a:off x="619585" y="446314"/>
          <a:ext cx="11044759" cy="8926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8524" tIns="71120" rIns="71120" bIns="7112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Granulomatosis with Polyangiitis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619585" y="446314"/>
        <a:ext cx="11044759" cy="892628"/>
      </dsp:txXfrm>
    </dsp:sp>
    <dsp:sp modelId="{6799BAA1-16A3-4A6B-B288-BE09C8EA3433}">
      <dsp:nvSpPr>
        <dsp:cNvPr id="0" name=""/>
        <dsp:cNvSpPr/>
      </dsp:nvSpPr>
      <dsp:spPr>
        <a:xfrm>
          <a:off x="61692" y="334735"/>
          <a:ext cx="1115785" cy="11157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011A47D-F889-437F-9531-94261D495F65}">
      <dsp:nvSpPr>
        <dsp:cNvPr id="0" name=""/>
        <dsp:cNvSpPr/>
      </dsp:nvSpPr>
      <dsp:spPr>
        <a:xfrm>
          <a:off x="944055" y="1785257"/>
          <a:ext cx="10720288" cy="8926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8524" tIns="71120" rIns="71120" bIns="7112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Eosinophilic Granulomatosis with Polyangiitis 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944055" y="1785257"/>
        <a:ext cx="10720288" cy="892628"/>
      </dsp:txXfrm>
    </dsp:sp>
    <dsp:sp modelId="{481637E8-536F-46C5-AA49-768C59FFEF72}">
      <dsp:nvSpPr>
        <dsp:cNvPr id="0" name=""/>
        <dsp:cNvSpPr/>
      </dsp:nvSpPr>
      <dsp:spPr>
        <a:xfrm>
          <a:off x="386162" y="1673678"/>
          <a:ext cx="1115785" cy="11157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E94D5AA-3986-4A9E-9502-7123E7D8921D}">
      <dsp:nvSpPr>
        <dsp:cNvPr id="0" name=""/>
        <dsp:cNvSpPr/>
      </dsp:nvSpPr>
      <dsp:spPr>
        <a:xfrm>
          <a:off x="619585" y="3124200"/>
          <a:ext cx="11044759" cy="8926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8524" tIns="71120" rIns="71120" bIns="7112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Arial Rounded MT Bold" panose="020F0704030504030204" pitchFamily="34" charset="0"/>
            </a:rPr>
            <a:t>Microscopic Polyangiitis  </a:t>
          </a:r>
          <a:endParaRPr lang="ar-IQ" sz="2800" kern="1200">
            <a:latin typeface="Arial Rounded MT Bold" panose="020F0704030504030204" pitchFamily="34" charset="0"/>
          </a:endParaRPr>
        </a:p>
      </dsp:txBody>
      <dsp:txXfrm>
        <a:off x="619585" y="3124200"/>
        <a:ext cx="11044759" cy="892628"/>
      </dsp:txXfrm>
    </dsp:sp>
    <dsp:sp modelId="{FCB46BBC-4B1F-42D4-ACD8-3F368E0FFBE6}">
      <dsp:nvSpPr>
        <dsp:cNvPr id="0" name=""/>
        <dsp:cNvSpPr/>
      </dsp:nvSpPr>
      <dsp:spPr>
        <a:xfrm>
          <a:off x="61692" y="3012621"/>
          <a:ext cx="1115785" cy="11157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0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0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3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34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0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0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A043E6F-7A24-4507-B4DF-79C8C8C0C92B}" type="datetimeFigureOut">
              <a:rPr lang="ar-IQ" smtClean="0"/>
              <a:t>09/08/1444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2F4080F-EBD3-4116-BE6C-AF12295F9C4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5326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Chapel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Hill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classification 2012</a:t>
            </a:r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4080F-EBD3-4116-BE6C-AF12295F9C47}" type="slidenum">
              <a:rPr lang="ar-IQ" smtClean="0"/>
              <a:t>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10641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German pathologist who is notable for his description of a rare disease originally referred to Wegener disease and now referred to as granulomatosis with polyangiitis. </a:t>
            </a: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this disease was known before Wegener's description, from the 1950s onwards it was generally referred to as Wegener's granulomatosis.</a:t>
            </a: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American College of Chest Physicians (ACCP) awarded Wegener a “master clinician” prize in 1989. </a:t>
            </a:r>
          </a:p>
          <a:p>
            <a:pPr algn="l" rtl="0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 Nazi past was discovered in 2000, the ACCP rescinded the prize and campaigned to rename Wegener's granulomatosis to ANCA-associated granulomatous vasculitis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algn="l" rtl="0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recently, several professional societies, including the American College of Rheumatology, the European League Against Rheumatism, and the American Society of Nephrology, proposed the name 'granulomatosis with polyangiitis' in a 2011 editorial. </a:t>
            </a: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4080F-EBD3-4116-BE6C-AF12295F9C47}" type="slidenum">
              <a:rPr lang="ar-IQ" smtClean="0"/>
              <a:t>14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90424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(a more strict definition also excludes patients with pulmonary hemorrhage, orbital pseudotumor, progressive neuropathy, and central nervous system [CNS] disease). </a:t>
            </a:r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4080F-EBD3-4116-BE6C-AF12295F9C47}" type="slidenum">
              <a:rPr lang="ar-IQ" smtClean="0"/>
              <a:t>15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74686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 Rounded MT Bold" panose="020F0704030504030204" pitchFamily="34" charset="0"/>
              </a:rPr>
              <a:t>Disturbance of Colour vision is an early feature of optic nerve compression.</a:t>
            </a:r>
            <a:endParaRPr lang="ar-IQ" sz="1200" dirty="0">
              <a:latin typeface="Arial Rounded MT Bold" panose="020F0704030504030204" pitchFamily="34" charset="0"/>
            </a:endParaRPr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4080F-EBD3-4116-BE6C-AF12295F9C47}" type="slidenum">
              <a:rPr lang="ar-IQ" smtClean="0"/>
              <a:t>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68893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4080F-EBD3-4116-BE6C-AF12295F9C47}" type="slidenum">
              <a:rPr lang="ar-IQ" smtClean="0"/>
              <a:t>18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4539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Saddle nose is a condition associated with nasal trauma,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congenital syphilis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relapsing polychondritis, granulomatosis with polyangiitis, cocaine abuse, and leprosy, among other conditions. The most common cause is nasal trauma. It is characterized by a loss of height of the nose, because of the collapse of the bridge</a:t>
            </a: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4080F-EBD3-4116-BE6C-AF12295F9C47}" type="slidenum">
              <a:rPr lang="ar-IQ" smtClean="0"/>
              <a:t>19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01164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Livedo reticularis (LR) is a skin symptom. It refers to a netlike pattern of reddish-blue skin discoloration. The legs are often affected. The condition is linked to swollen blood vessels. It may get worse when the temperature is cold.</a:t>
            </a:r>
          </a:p>
          <a:p>
            <a:pPr algn="l" rtl="0"/>
            <a:br>
              <a:rPr lang="en-US" dirty="0">
                <a:effectLst/>
              </a:rPr>
            </a:b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4080F-EBD3-4116-BE6C-AF12295F9C47}" type="slidenum">
              <a:rPr lang="ar-IQ" smtClean="0"/>
              <a:t>33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83778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10" y="1371600"/>
            <a:ext cx="9146382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809" y="4953000"/>
            <a:ext cx="8231744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5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20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4552" y="533400"/>
            <a:ext cx="1371957" cy="5592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8" y="533400"/>
            <a:ext cx="8079305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84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66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514601"/>
            <a:ext cx="9146382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9" y="990600"/>
            <a:ext cx="8231744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67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533400"/>
            <a:ext cx="96037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811" y="1828800"/>
            <a:ext cx="464636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99" y="1828800"/>
            <a:ext cx="464941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58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533400"/>
            <a:ext cx="96037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1" y="1828800"/>
            <a:ext cx="464636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11" y="2667000"/>
            <a:ext cx="464636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150" y="1828800"/>
            <a:ext cx="464636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150" y="2667000"/>
            <a:ext cx="464636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2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15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831" y="2590800"/>
            <a:ext cx="3277453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831" y="4648200"/>
            <a:ext cx="3277453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181362" y="838200"/>
            <a:ext cx="6173809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49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831" y="2590800"/>
            <a:ext cx="3277453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831" y="4648200"/>
            <a:ext cx="3277453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5486241" y="836610"/>
            <a:ext cx="5868929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pic>
        <p:nvPicPr>
          <p:cNvPr id="9" name="Picture 4" descr="An empty placeholder to add an image. Click on the placeholder and select the image that you wish to a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142" y="458788"/>
            <a:ext cx="6627951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27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1" y="533400"/>
            <a:ext cx="9603701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1" y="1828800"/>
            <a:ext cx="96037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18345" y="6172201"/>
            <a:ext cx="686425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8611255" y="6172201"/>
            <a:ext cx="1320403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5652" y="6172201"/>
            <a:ext cx="9908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11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r" defTabSz="914400" rtl="1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r" defTabSz="914400" rtl="1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r" defTabSz="914400" rtl="1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r" defTabSz="914400" rtl="1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r" defTabSz="914400" rtl="1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r" defTabSz="914400" rtl="1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r" defTabSz="914400" rtl="1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r" defTabSz="914400" rtl="1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r" defTabSz="914400" rtl="1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 /><Relationship Id="rId3" Type="http://schemas.openxmlformats.org/officeDocument/2006/relationships/diagramLayout" Target="../diagrams/layout6.xml" /><Relationship Id="rId7" Type="http://schemas.openxmlformats.org/officeDocument/2006/relationships/diagramData" Target="../diagrams/data7.xml" /><Relationship Id="rId2" Type="http://schemas.openxmlformats.org/officeDocument/2006/relationships/diagramData" Target="../diagrams/data6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6.xml" /><Relationship Id="rId11" Type="http://schemas.microsoft.com/office/2007/relationships/diagramDrawing" Target="../diagrams/drawing7.xml" /><Relationship Id="rId5" Type="http://schemas.openxmlformats.org/officeDocument/2006/relationships/diagramColors" Target="../diagrams/colors6.xml" /><Relationship Id="rId10" Type="http://schemas.openxmlformats.org/officeDocument/2006/relationships/diagramColors" Target="../diagrams/colors7.xml" /><Relationship Id="rId4" Type="http://schemas.openxmlformats.org/officeDocument/2006/relationships/diagramQuickStyle" Target="../diagrams/quickStyle6.xml" /><Relationship Id="rId9" Type="http://schemas.openxmlformats.org/officeDocument/2006/relationships/diagramQuickStyle" Target="../diagrams/quickStyle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 /><Relationship Id="rId2" Type="http://schemas.openxmlformats.org/officeDocument/2006/relationships/diagramData" Target="../diagrams/data8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8.xml" /><Relationship Id="rId5" Type="http://schemas.openxmlformats.org/officeDocument/2006/relationships/diagramColors" Target="../diagrams/colors8.xml" /><Relationship Id="rId4" Type="http://schemas.openxmlformats.org/officeDocument/2006/relationships/diagramQuickStyle" Target="../diagrams/quickStyle8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 /><Relationship Id="rId2" Type="http://schemas.openxmlformats.org/officeDocument/2006/relationships/diagramData" Target="../diagrams/data9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9.xml" /><Relationship Id="rId5" Type="http://schemas.openxmlformats.org/officeDocument/2006/relationships/diagramColors" Target="../diagrams/colors9.xml" /><Relationship Id="rId4" Type="http://schemas.openxmlformats.org/officeDocument/2006/relationships/diagramQuickStyle" Target="../diagrams/quickStyle9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 /><Relationship Id="rId2" Type="http://schemas.openxmlformats.org/officeDocument/2006/relationships/diagramData" Target="../diagrams/data10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0.xml" /><Relationship Id="rId5" Type="http://schemas.openxmlformats.org/officeDocument/2006/relationships/diagramColors" Target="../diagrams/colors10.xml" /><Relationship Id="rId4" Type="http://schemas.openxmlformats.org/officeDocument/2006/relationships/diagramQuickStyle" Target="../diagrams/quickStyle10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 /><Relationship Id="rId7" Type="http://schemas.microsoft.com/office/2007/relationships/diagramDrawing" Target="../diagrams/drawing11.xml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1.xml" /><Relationship Id="rId5" Type="http://schemas.openxmlformats.org/officeDocument/2006/relationships/diagramQuickStyle" Target="../diagrams/quickStyle11.xml" /><Relationship Id="rId4" Type="http://schemas.openxmlformats.org/officeDocument/2006/relationships/diagramLayout" Target="../diagrams/layout11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 /><Relationship Id="rId2" Type="http://schemas.openxmlformats.org/officeDocument/2006/relationships/diagramData" Target="../diagrams/data1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2.xml" /><Relationship Id="rId5" Type="http://schemas.openxmlformats.org/officeDocument/2006/relationships/diagramColors" Target="../diagrams/colors12.xml" /><Relationship Id="rId4" Type="http://schemas.openxmlformats.org/officeDocument/2006/relationships/diagramQuickStyle" Target="../diagrams/quickStyle12.xml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 /><Relationship Id="rId3" Type="http://schemas.openxmlformats.org/officeDocument/2006/relationships/diagramData" Target="../diagrams/data13.xml" /><Relationship Id="rId7" Type="http://schemas.microsoft.com/office/2007/relationships/diagramDrawing" Target="../diagrams/drawing13.xml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3.xml" /><Relationship Id="rId5" Type="http://schemas.openxmlformats.org/officeDocument/2006/relationships/diagramQuickStyle" Target="../diagrams/quickStyle13.xml" /><Relationship Id="rId4" Type="http://schemas.openxmlformats.org/officeDocument/2006/relationships/diagramLayout" Target="../diagrams/layout13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 /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 /><Relationship Id="rId2" Type="http://schemas.openxmlformats.org/officeDocument/2006/relationships/diagramData" Target="../diagrams/data1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4.xml" /><Relationship Id="rId5" Type="http://schemas.openxmlformats.org/officeDocument/2006/relationships/diagramColors" Target="../diagrams/colors14.xml" /><Relationship Id="rId4" Type="http://schemas.openxmlformats.org/officeDocument/2006/relationships/diagramQuickStyle" Target="../diagrams/quickStyle14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 /><Relationship Id="rId2" Type="http://schemas.openxmlformats.org/officeDocument/2006/relationships/diagramData" Target="../diagrams/data15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5.xml" /><Relationship Id="rId5" Type="http://schemas.openxmlformats.org/officeDocument/2006/relationships/diagramColors" Target="../diagrams/colors15.xml" /><Relationship Id="rId4" Type="http://schemas.openxmlformats.org/officeDocument/2006/relationships/diagramQuickStyle" Target="../diagrams/quickStyle15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 /><Relationship Id="rId2" Type="http://schemas.openxmlformats.org/officeDocument/2006/relationships/diagramData" Target="../diagrams/data16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6.xml" /><Relationship Id="rId5" Type="http://schemas.openxmlformats.org/officeDocument/2006/relationships/diagramColors" Target="../diagrams/colors16.xml" /><Relationship Id="rId4" Type="http://schemas.openxmlformats.org/officeDocument/2006/relationships/diagramQuickStyle" Target="../diagrams/quickStyle16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 /><Relationship Id="rId2" Type="http://schemas.openxmlformats.org/officeDocument/2006/relationships/diagramData" Target="../diagrams/data17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7.xml" /><Relationship Id="rId5" Type="http://schemas.openxmlformats.org/officeDocument/2006/relationships/diagramColors" Target="../diagrams/colors17.xml" /><Relationship Id="rId4" Type="http://schemas.openxmlformats.org/officeDocument/2006/relationships/diagramQuickStyle" Target="../diagrams/quickStyle17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 /><Relationship Id="rId2" Type="http://schemas.openxmlformats.org/officeDocument/2006/relationships/diagramData" Target="../diagrams/data18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8.xml" /><Relationship Id="rId5" Type="http://schemas.openxmlformats.org/officeDocument/2006/relationships/diagramColors" Target="../diagrams/colors18.xml" /><Relationship Id="rId4" Type="http://schemas.openxmlformats.org/officeDocument/2006/relationships/diagramQuickStyle" Target="../diagrams/quickStyle18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 /><Relationship Id="rId2" Type="http://schemas.openxmlformats.org/officeDocument/2006/relationships/diagramData" Target="../diagrams/data19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9.xml" /><Relationship Id="rId5" Type="http://schemas.openxmlformats.org/officeDocument/2006/relationships/diagramColors" Target="../diagrams/colors19.xml" /><Relationship Id="rId4" Type="http://schemas.openxmlformats.org/officeDocument/2006/relationships/diagramQuickStyle" Target="../diagrams/quickStyle19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 /><Relationship Id="rId2" Type="http://schemas.openxmlformats.org/officeDocument/2006/relationships/diagramData" Target="../diagrams/data20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0.xml" /><Relationship Id="rId5" Type="http://schemas.openxmlformats.org/officeDocument/2006/relationships/diagramColors" Target="../diagrams/colors20.xml" /><Relationship Id="rId4" Type="http://schemas.openxmlformats.org/officeDocument/2006/relationships/diagramQuickStyle" Target="../diagrams/quickStyle20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9.jpg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 /><Relationship Id="rId2" Type="http://schemas.openxmlformats.org/officeDocument/2006/relationships/diagramData" Target="../diagrams/data2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1.xml" /><Relationship Id="rId5" Type="http://schemas.openxmlformats.org/officeDocument/2006/relationships/diagramColors" Target="../diagrams/colors21.xml" /><Relationship Id="rId4" Type="http://schemas.openxmlformats.org/officeDocument/2006/relationships/diagramQuickStyle" Target="../diagrams/quickStyle2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 /><Relationship Id="rId2" Type="http://schemas.openxmlformats.org/officeDocument/2006/relationships/diagramData" Target="../diagrams/data2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2.xml" /><Relationship Id="rId5" Type="http://schemas.openxmlformats.org/officeDocument/2006/relationships/diagramColors" Target="../diagrams/colors22.xml" /><Relationship Id="rId4" Type="http://schemas.openxmlformats.org/officeDocument/2006/relationships/diagramQuickStyle" Target="../diagrams/quickStyle2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 /><Relationship Id="rId2" Type="http://schemas.openxmlformats.org/officeDocument/2006/relationships/diagramData" Target="../diagrams/data2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3.xml" /><Relationship Id="rId5" Type="http://schemas.openxmlformats.org/officeDocument/2006/relationships/diagramColors" Target="../diagrams/colors23.xml" /><Relationship Id="rId4" Type="http://schemas.openxmlformats.org/officeDocument/2006/relationships/diagramQuickStyle" Target="../diagrams/quickStyle23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 /><Relationship Id="rId2" Type="http://schemas.openxmlformats.org/officeDocument/2006/relationships/diagramData" Target="../diagrams/data2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4.xml" /><Relationship Id="rId5" Type="http://schemas.openxmlformats.org/officeDocument/2006/relationships/diagramColors" Target="../diagrams/colors24.xml" /><Relationship Id="rId4" Type="http://schemas.openxmlformats.org/officeDocument/2006/relationships/diagramQuickStyle" Target="../diagrams/quickStyle24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1.jpg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 /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 /><Relationship Id="rId2" Type="http://schemas.openxmlformats.org/officeDocument/2006/relationships/image" Target="../media/image25.jp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 /><Relationship Id="rId2" Type="http://schemas.openxmlformats.org/officeDocument/2006/relationships/diagramData" Target="../diagrams/data25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5.xml" /><Relationship Id="rId5" Type="http://schemas.openxmlformats.org/officeDocument/2006/relationships/diagramColors" Target="../diagrams/colors25.xml" /><Relationship Id="rId4" Type="http://schemas.openxmlformats.org/officeDocument/2006/relationships/diagramQuickStyle" Target="../diagrams/quickStyle25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 /><Relationship Id="rId2" Type="http://schemas.openxmlformats.org/officeDocument/2006/relationships/diagramData" Target="../diagrams/data26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6.xml" /><Relationship Id="rId5" Type="http://schemas.openxmlformats.org/officeDocument/2006/relationships/diagramColors" Target="../diagrams/colors26.xml" /><Relationship Id="rId4" Type="http://schemas.openxmlformats.org/officeDocument/2006/relationships/diagramQuickStyle" Target="../diagrams/quickStyle26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 /><Relationship Id="rId2" Type="http://schemas.openxmlformats.org/officeDocument/2006/relationships/image" Target="../media/image29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1.jpg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 /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 /><Relationship Id="rId2" Type="http://schemas.openxmlformats.org/officeDocument/2006/relationships/image" Target="../media/image34.jpg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 /><Relationship Id="rId2" Type="http://schemas.openxmlformats.org/officeDocument/2006/relationships/diagramData" Target="../diagrams/data27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7.xml" /><Relationship Id="rId5" Type="http://schemas.openxmlformats.org/officeDocument/2006/relationships/diagramColors" Target="../diagrams/colors27.xml" /><Relationship Id="rId4" Type="http://schemas.openxmlformats.org/officeDocument/2006/relationships/diagramQuickStyle" Target="../diagrams/quickStyle27.xml" 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 /><Relationship Id="rId2" Type="http://schemas.openxmlformats.org/officeDocument/2006/relationships/diagramData" Target="../diagrams/data28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8.xml" /><Relationship Id="rId5" Type="http://schemas.openxmlformats.org/officeDocument/2006/relationships/diagramColors" Target="../diagrams/colors28.xml" /><Relationship Id="rId4" Type="http://schemas.openxmlformats.org/officeDocument/2006/relationships/diagramQuickStyle" Target="../diagrams/quickStyle28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 /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 /><Relationship Id="rId2" Type="http://schemas.openxmlformats.org/officeDocument/2006/relationships/diagramData" Target="../diagrams/data29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9.xml" /><Relationship Id="rId5" Type="http://schemas.openxmlformats.org/officeDocument/2006/relationships/diagramColors" Target="../diagrams/colors29.xml" /><Relationship Id="rId4" Type="http://schemas.openxmlformats.org/officeDocument/2006/relationships/diagramQuickStyle" Target="../diagrams/quickStyle29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 /><Relationship Id="rId2" Type="http://schemas.openxmlformats.org/officeDocument/2006/relationships/image" Target="../media/image37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0.png" /><Relationship Id="rId4" Type="http://schemas.openxmlformats.org/officeDocument/2006/relationships/image" Target="../media/image39.jp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 /><Relationship Id="rId2" Type="http://schemas.openxmlformats.org/officeDocument/2006/relationships/diagramData" Target="../diagrams/data5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5.xml" /><Relationship Id="rId5" Type="http://schemas.openxmlformats.org/officeDocument/2006/relationships/diagramColors" Target="../diagrams/colors5.xml" /><Relationship Id="rId4" Type="http://schemas.openxmlformats.org/officeDocument/2006/relationships/diagramQuickStyle" Target="../diagrams/quickStyle5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10" y="1502229"/>
            <a:ext cx="9146382" cy="1228725"/>
          </a:xfrm>
        </p:spPr>
        <p:txBody>
          <a:bodyPr/>
          <a:lstStyle/>
          <a:p>
            <a:pPr algn="ctr" rtl="0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</a:rPr>
              <a:t>VASCULITIS </a:t>
            </a:r>
            <a:b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anose="0207040306080B030204" pitchFamily="18" charset="0"/>
              </a:rPr>
              <a:t>( Part 1) </a:t>
            </a:r>
            <a:endParaRPr lang="ar-IQ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fornian FB" panose="0207040306080B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8044" y="3106058"/>
            <a:ext cx="8211956" cy="1219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rtl="0"/>
            <a:r>
              <a:rPr lang="en-US" sz="2800" dirty="0">
                <a:latin typeface="Baskerville Old Face" panose="02020602080505020303" pitchFamily="18" charset="0"/>
              </a:rPr>
              <a:t>Mustafa E. Al-Badran </a:t>
            </a:r>
          </a:p>
          <a:p>
            <a:pPr algn="ctr" rtl="0"/>
            <a:r>
              <a:rPr lang="en-US" sz="2800" dirty="0">
                <a:latin typeface="Baskerville Old Face" panose="02020602080505020303" pitchFamily="18" charset="0"/>
              </a:rPr>
              <a:t>CABM FIBMS</a:t>
            </a:r>
          </a:p>
          <a:p>
            <a:pPr algn="ctr" rtl="0"/>
            <a:r>
              <a:rPr lang="en-US" sz="2800" dirty="0">
                <a:latin typeface="Baskerville Old Face" panose="02020602080505020303" pitchFamily="18" charset="0"/>
              </a:rPr>
              <a:t>Internist &amp; Rheumatologist</a:t>
            </a:r>
            <a:endParaRPr lang="ar-IQ" sz="28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13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1235909" y="255657"/>
            <a:ext cx="9603701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Diagnosis </a:t>
            </a:r>
            <a:endParaRPr lang="ar-IQ" sz="4000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560018"/>
              </p:ext>
            </p:extLst>
          </p:nvPr>
        </p:nvGraphicFramePr>
        <p:xfrm>
          <a:off x="1343485" y="1236967"/>
          <a:ext cx="9603701" cy="1196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3"/>
          <p:cNvSpPr txBox="1"/>
          <p:nvPr/>
        </p:nvSpPr>
        <p:spPr>
          <a:xfrm>
            <a:off x="1143028" y="2526721"/>
            <a:ext cx="275664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Treatment</a:t>
            </a:r>
            <a:endParaRPr lang="ar-IQ" sz="4000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13321429"/>
              </p:ext>
            </p:extLst>
          </p:nvPr>
        </p:nvGraphicFramePr>
        <p:xfrm>
          <a:off x="1361752" y="3406123"/>
          <a:ext cx="9614649" cy="2776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987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BD0572-744F-4EBE-AA3E-559AB1DAD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graphicEl>
                                              <a:dgm id="{3FBD0572-744F-4EBE-AA3E-559AB1DAD5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3FBD0572-744F-4EBE-AA3E-559AB1DAD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3FBD0572-744F-4EBE-AA3E-559AB1DAD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332ED1-A500-4866-A6BE-FEE93FC5A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73332ED1-A500-4866-A6BE-FEE93FC5A9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73332ED1-A500-4866-A6BE-FEE93FC5A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73332ED1-A500-4866-A6BE-FEE93FC5A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82A6B6-D020-42DC-B520-E9F62D1EB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graphicEl>
                                              <a:dgm id="{AF82A6B6-D020-42DC-B520-E9F62D1EB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graphicEl>
                                              <a:dgm id="{AF82A6B6-D020-42DC-B520-E9F62D1EB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graphicEl>
                                              <a:dgm id="{AF82A6B6-D020-42DC-B520-E9F62D1EB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028" y="533400"/>
            <a:ext cx="11456895" cy="1143000"/>
          </a:xfrm>
        </p:spPr>
        <p:txBody>
          <a:bodyPr>
            <a:noAutofit/>
          </a:bodyPr>
          <a:lstStyle/>
          <a:p>
            <a:pPr algn="ctr" rtl="0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Antineutrophil cytoplasmic antibody associated vasculitis (AAV) </a:t>
            </a:r>
            <a:endParaRPr lang="ar-IQ" sz="4000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156731"/>
              </p:ext>
            </p:extLst>
          </p:nvPr>
        </p:nvGraphicFramePr>
        <p:xfrm>
          <a:off x="537882" y="1676400"/>
          <a:ext cx="11255189" cy="438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004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C8B84C-BADC-4D4C-AF7E-1DF5DCAB5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C5C8B84C-BADC-4D4C-AF7E-1DF5DCAB51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C5C8B84C-BADC-4D4C-AF7E-1DF5DCAB5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C5C8B84C-BADC-4D4C-AF7E-1DF5DCAB5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973370-1225-4FED-A161-9C0AFD5DC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39973370-1225-4FED-A161-9C0AFD5DC0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39973370-1225-4FED-A161-9C0AFD5DC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39973370-1225-4FED-A161-9C0AFD5DC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414" y="331694"/>
            <a:ext cx="10381129" cy="1143000"/>
          </a:xfrm>
        </p:spPr>
        <p:txBody>
          <a:bodyPr>
            <a:noAutofit/>
          </a:bodyPr>
          <a:lstStyle/>
          <a:p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Subtypes of ANCA associated vasculitis </a:t>
            </a:r>
            <a:endParaRPr lang="ar-IQ" sz="4000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573946"/>
              </p:ext>
            </p:extLst>
          </p:nvPr>
        </p:nvGraphicFramePr>
        <p:xfrm>
          <a:off x="0" y="1480457"/>
          <a:ext cx="11725835" cy="4463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429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13A8E0-7192-4114-AE60-EA427BE3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2613A8E0-7192-4114-AE60-EA427BE3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2613A8E0-7192-4114-AE60-EA427BE3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2613A8E0-7192-4114-AE60-EA427BE36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graphicEl>
                                              <a:dgm id="{2613A8E0-7192-4114-AE60-EA427BE3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2613A8E0-7192-4114-AE60-EA427BE3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99BAA1-16A3-4A6B-B288-BE09C8EA3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6799BAA1-16A3-4A6B-B288-BE09C8EA3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6799BAA1-16A3-4A6B-B288-BE09C8EA3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6799BAA1-16A3-4A6B-B288-BE09C8EA3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6799BAA1-16A3-4A6B-B288-BE09C8EA3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6799BAA1-16A3-4A6B-B288-BE09C8EA3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522D64-31DD-4659-A6FD-9BE14CEC8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97522D64-31DD-4659-A6FD-9BE14CEC8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97522D64-31DD-4659-A6FD-9BE14CEC8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97522D64-31DD-4659-A6FD-9BE14CEC8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97522D64-31DD-4659-A6FD-9BE14CEC8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97522D64-31DD-4659-A6FD-9BE14CEC8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1637E8-536F-46C5-AA49-768C59FFE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481637E8-536F-46C5-AA49-768C59FFE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481637E8-536F-46C5-AA49-768C59FFE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481637E8-536F-46C5-AA49-768C59FFE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481637E8-536F-46C5-AA49-768C59FFE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481637E8-536F-46C5-AA49-768C59FFE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11A47D-F889-437F-9531-94261D495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6011A47D-F889-437F-9531-94261D495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6011A47D-F889-437F-9531-94261D495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6011A47D-F889-437F-9531-94261D495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6011A47D-F889-437F-9531-94261D495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6011A47D-F889-437F-9531-94261D495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B46BBC-4B1F-42D4-ACD8-3F368E0FF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FCB46BBC-4B1F-42D4-ACD8-3F368E0FF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FCB46BBC-4B1F-42D4-ACD8-3F368E0FF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FCB46BBC-4B1F-42D4-ACD8-3F368E0FFB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FCB46BBC-4B1F-42D4-ACD8-3F368E0FF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FCB46BBC-4B1F-42D4-ACD8-3F368E0FF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4D5AA-3986-4A9E-9502-7123E7D89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CE94D5AA-3986-4A9E-9502-7123E7D89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CE94D5AA-3986-4A9E-9502-7123E7D89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CE94D5AA-3986-4A9E-9502-7123E7D892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CE94D5AA-3986-4A9E-9502-7123E7D89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CE94D5AA-3986-4A9E-9502-7123E7D89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010" y="457200"/>
            <a:ext cx="8683507" cy="753035"/>
          </a:xfrm>
        </p:spPr>
        <p:txBody>
          <a:bodyPr>
            <a:noAutofit/>
          </a:bodyPr>
          <a:lstStyle/>
          <a:p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Granulomatosis with Polyangiitis*</a:t>
            </a:r>
            <a:endParaRPr lang="ar-IQ" sz="4000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558502"/>
              </p:ext>
            </p:extLst>
          </p:nvPr>
        </p:nvGraphicFramePr>
        <p:xfrm>
          <a:off x="546129" y="1210235"/>
          <a:ext cx="10683846" cy="425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14653" y="5943599"/>
            <a:ext cx="57292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*Previously known as Wegener’s granulomatosis </a:t>
            </a:r>
            <a:br>
              <a:rPr lang="en-US" dirty="0">
                <a:latin typeface="Arial Rounded MT Bold" panose="020F0704030504030204" pitchFamily="34" charset="0"/>
              </a:rPr>
            </a:br>
            <a:endParaRPr lang="ar-IQ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07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372D89-A472-4502-9034-6D5267FCE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E7372D89-A472-4502-9034-6D5267FCED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E7372D89-A472-4502-9034-6D5267FCE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E7372D89-A472-4502-9034-6D5267FCE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EC0F4F-7176-4E6A-873D-E2CF5DAAF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A5EC0F4F-7176-4E6A-873D-E2CF5DAAFB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A5EC0F4F-7176-4E6A-873D-E2CF5DAAF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A5EC0F4F-7176-4E6A-873D-E2CF5DAAF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240" y="5019675"/>
            <a:ext cx="9603701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Dr. Friedrich Wegener 1907-1990</a:t>
            </a:r>
            <a:br>
              <a:rPr lang="en-US" dirty="0"/>
            </a:br>
            <a:r>
              <a:rPr lang="en-US" dirty="0"/>
              <a:t>German pathologist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99" y="390524"/>
            <a:ext cx="3539185" cy="4629151"/>
          </a:xfrm>
        </p:spPr>
      </p:pic>
    </p:spTree>
    <p:extLst>
      <p:ext uri="{BB962C8B-B14F-4D97-AF65-F5344CB8AC3E}">
        <p14:creationId xmlns:p14="http://schemas.microsoft.com/office/powerpoint/2010/main" val="119716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020059"/>
              </p:ext>
            </p:extLst>
          </p:nvPr>
        </p:nvGraphicFramePr>
        <p:xfrm>
          <a:off x="214313" y="770684"/>
          <a:ext cx="11849100" cy="4715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746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475" y="171450"/>
            <a:ext cx="9603701" cy="619125"/>
          </a:xfrm>
        </p:spPr>
        <p:txBody>
          <a:bodyPr>
            <a:noAutofit/>
          </a:bodyPr>
          <a:lstStyle/>
          <a:p>
            <a:pPr algn="ctr" rtl="0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Clinical Features </a:t>
            </a:r>
            <a:endParaRPr lang="ar-IQ" sz="4000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318902"/>
              </p:ext>
            </p:extLst>
          </p:nvPr>
        </p:nvGraphicFramePr>
        <p:xfrm>
          <a:off x="1057276" y="790575"/>
          <a:ext cx="10144124" cy="5753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447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1C9AE9-2E77-4EA8-9B9D-37A72DCF4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61C9AE9-2E77-4EA8-9B9D-37A72DCF4C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61C9AE9-2E77-4EA8-9B9D-37A72DCF4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761C9AE9-2E77-4EA8-9B9D-37A72DCF4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77D98A-3F8B-4FD5-A4DE-F4BC35711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EF77D98A-3F8B-4FD5-A4DE-F4BC357118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EF77D98A-3F8B-4FD5-A4DE-F4BC35711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EF77D98A-3F8B-4FD5-A4DE-F4BC35711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6E1E30-FD29-42C5-A793-B0CFA1636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4B6E1E30-FD29-42C5-A793-B0CFA1636B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4B6E1E30-FD29-42C5-A793-B0CFA1636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4B6E1E30-FD29-42C5-A793-B0CFA1636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CBE2F1-2D60-486F-958E-7474FD3FE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83CBE2F1-2D60-486F-958E-7474FD3FE1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83CBE2F1-2D60-486F-958E-7474FD3FE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83CBE2F1-2D60-486F-958E-7474FD3FE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4CCD09-E0F5-4597-835A-E47353A36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484CCD09-E0F5-4597-835A-E47353A366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484CCD09-E0F5-4597-835A-E47353A36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484CCD09-E0F5-4597-835A-E47353A36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451336"/>
              </p:ext>
            </p:extLst>
          </p:nvPr>
        </p:nvGraphicFramePr>
        <p:xfrm>
          <a:off x="415636" y="969819"/>
          <a:ext cx="6677892" cy="4795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949" y="554354"/>
            <a:ext cx="4339670" cy="502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9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8DAA34-C2D3-43AD-8AE6-E363ED8A0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C98DAA34-C2D3-43AD-8AE6-E363ED8A04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C98DAA34-C2D3-43AD-8AE6-E363ED8A0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C98DAA34-C2D3-43AD-8AE6-E363ED8A0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F0A117-DD16-4452-9211-712BC196D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3CF0A117-DD16-4452-9211-712BC196D0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3CF0A117-DD16-4452-9211-712BC196D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3CF0A117-DD16-4452-9211-712BC196D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2CAF06-BFDF-4C83-ADBF-8A75C1F65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FE2CAF06-BFDF-4C83-ADBF-8A75C1F653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FE2CAF06-BFDF-4C83-ADBF-8A75C1F65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FE2CAF06-BFDF-4C83-ADBF-8A75C1F65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100046-6C83-4F4B-BB3C-33A57F0DE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52100046-6C83-4F4B-BB3C-33A57F0DE9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52100046-6C83-4F4B-BB3C-33A57F0DE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52100046-6C83-4F4B-BB3C-33A57F0DE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3CDBCA-7314-4FFE-B2D6-7F7BB2886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4B3CDBCA-7314-4FFE-B2D6-7F7BB2886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4B3CDBCA-7314-4FFE-B2D6-7F7BB2886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4B3CDBCA-7314-4FFE-B2D6-7F7BB2886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137" y="439738"/>
            <a:ext cx="4495800" cy="4826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51350" y="757238"/>
            <a:ext cx="4806552" cy="419100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>
                <a:latin typeface="Arial Rounded MT Bold" panose="020F0704030504030204" pitchFamily="34" charset="0"/>
              </a:rPr>
              <a:t>Saddle Nose deformity </a:t>
            </a:r>
            <a:endParaRPr lang="ar-IQ" sz="2800" dirty="0">
              <a:latin typeface="Arial Rounded MT Bold" panose="020F070403050403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 rot="10800000">
            <a:off x="9608457" y="2519590"/>
            <a:ext cx="580572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7440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7" y="653144"/>
            <a:ext cx="9837709" cy="5279571"/>
          </a:xfrm>
        </p:spPr>
      </p:pic>
    </p:spTree>
    <p:extLst>
      <p:ext uri="{BB962C8B-B14F-4D97-AF65-F5344CB8AC3E}">
        <p14:creationId xmlns:p14="http://schemas.microsoft.com/office/powerpoint/2010/main" val="277021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423" y="502024"/>
            <a:ext cx="9603701" cy="829235"/>
          </a:xfrm>
        </p:spPr>
        <p:txBody>
          <a:bodyPr>
            <a:normAutofit/>
          </a:bodyPr>
          <a:lstStyle/>
          <a:p>
            <a:pPr algn="ctr" rtl="0"/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VASCULITIS</a:t>
            </a:r>
            <a:endParaRPr lang="ar-IQ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843003"/>
              </p:ext>
            </p:extLst>
          </p:nvPr>
        </p:nvGraphicFramePr>
        <p:xfrm>
          <a:off x="435429" y="1683657"/>
          <a:ext cx="11492112" cy="4380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223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74B920-F99D-47C5-8A61-004CD3F14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F574B920-F99D-47C5-8A61-004CD3F14D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F574B920-F99D-47C5-8A61-004CD3F14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F574B920-F99D-47C5-8A61-004CD3F14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F59BA1-364C-4573-B015-D6915EC17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39F59BA1-364C-4573-B015-D6915EC17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39F59BA1-364C-4573-B015-D6915EC17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39F59BA1-364C-4573-B015-D6915EC17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05DD01-A716-48C3-A7E6-37325D661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CB05DD01-A716-48C3-A7E6-37325D661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CB05DD01-A716-48C3-A7E6-37325D661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CB05DD01-A716-48C3-A7E6-37325D661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E9CCC8-EC88-44D9-9BF1-011397ECF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76E9CCC8-EC88-44D9-9BF1-011397ECF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76E9CCC8-EC88-44D9-9BF1-011397ECF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76E9CCC8-EC88-44D9-9BF1-011397ECF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D2A322-ACB6-43FA-AFCC-CDC15B47F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88D2A322-ACB6-43FA-AFCC-CDC15B47F4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88D2A322-ACB6-43FA-AFCC-CDC15B47F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88D2A322-ACB6-43FA-AFCC-CDC15B47F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B8BB98-DAF5-44DB-969B-1F99B40D2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2AB8BB98-DAF5-44DB-969B-1F99B40D2C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2AB8BB98-DAF5-44DB-969B-1F99B40D2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2AB8BB98-DAF5-44DB-969B-1F99B40D2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20A0B3-1835-4108-A81D-31CCA3D99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3220A0B3-1835-4108-A81D-31CCA3D99D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3220A0B3-1835-4108-A81D-31CCA3D99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3220A0B3-1835-4108-A81D-31CCA3D99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4" y="1181893"/>
            <a:ext cx="4896819" cy="4134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62" y="1154889"/>
            <a:ext cx="5005419" cy="41882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834822" y="5708579"/>
            <a:ext cx="61293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Multiple cavitation in patient with GPA</a:t>
            </a:r>
            <a:endParaRPr lang="ar-IQ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83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314325"/>
            <a:ext cx="9603701" cy="704850"/>
          </a:xfrm>
        </p:spPr>
        <p:txBody>
          <a:bodyPr>
            <a:normAutofit/>
          </a:bodyPr>
          <a:lstStyle/>
          <a:p>
            <a:pPr algn="ctr" rtl="0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Investigations  </a:t>
            </a:r>
            <a:endParaRPr lang="ar-IQ" sz="4000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040602"/>
              </p:ext>
            </p:extLst>
          </p:nvPr>
        </p:nvGraphicFramePr>
        <p:xfrm>
          <a:off x="928689" y="1828800"/>
          <a:ext cx="10197824" cy="4129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941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6D3AF2-3FE8-4D08-96D8-0F4982C71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846D3AF2-3FE8-4D08-96D8-0F4982C718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846D3AF2-3FE8-4D08-96D8-0F4982C71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846D3AF2-3FE8-4D08-96D8-0F4982C71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106614-1748-406E-8DEC-17FC2783B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graphicEl>
                                              <a:dgm id="{90106614-1748-406E-8DEC-17FC2783B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90106614-1748-406E-8DEC-17FC2783B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90106614-1748-406E-8DEC-17FC2783B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30184"/>
            <a:ext cx="9603701" cy="619125"/>
          </a:xfrm>
        </p:spPr>
        <p:txBody>
          <a:bodyPr>
            <a:noAutofit/>
          </a:bodyPr>
          <a:lstStyle/>
          <a:p>
            <a:pPr algn="ctr" rtl="0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Management</a:t>
            </a:r>
            <a:endParaRPr lang="ar-IQ" sz="4000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84936"/>
              </p:ext>
            </p:extLst>
          </p:nvPr>
        </p:nvGraphicFramePr>
        <p:xfrm>
          <a:off x="571500" y="994449"/>
          <a:ext cx="11287125" cy="5738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934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618B7B-AEA8-4D10-8848-6462B27701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0D618B7B-AEA8-4D10-8848-6462B27701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0D618B7B-AEA8-4D10-8848-6462B27701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0D618B7B-AEA8-4D10-8848-6462B27701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93780C-2598-4E0F-AEC5-6765154BA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4393780C-2598-4E0F-AEC5-6765154BA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4393780C-2598-4E0F-AEC5-6765154BA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4393780C-2598-4E0F-AEC5-6765154BA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7CB240-3F93-42C4-A628-ED85910EF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D37CB240-3F93-42C4-A628-ED85910EFF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D37CB240-3F93-42C4-A628-ED85910EF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D37CB240-3F93-42C4-A628-ED85910EF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4C30EA-21A5-436D-B78D-47A5E7B92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144C30EA-21A5-436D-B78D-47A5E7B92F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144C30EA-21A5-436D-B78D-47A5E7B92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144C30EA-21A5-436D-B78D-47A5E7B92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567376"/>
              </p:ext>
            </p:extLst>
          </p:nvPr>
        </p:nvGraphicFramePr>
        <p:xfrm>
          <a:off x="1465661" y="728663"/>
          <a:ext cx="9603701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470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CFF4C8-471D-4E86-B027-B376C3B96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DDCFF4C8-471D-4E86-B027-B376C3B96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DDCFF4C8-471D-4E86-B027-B376C3B96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DDCFF4C8-471D-4E86-B027-B376C3B96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4F3DBB-B7D6-4CFF-8A33-0C2B04F9B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9B4F3DBB-B7D6-4CFF-8A33-0C2B04F9B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9B4F3DBB-B7D6-4CFF-8A33-0C2B04F9B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9B4F3DBB-B7D6-4CFF-8A33-0C2B04F9BD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0EF324-22A4-4B7D-9824-B3986EA46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AC0EF324-22A4-4B7D-9824-B3986EA46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AC0EF324-22A4-4B7D-9824-B3986EA46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AC0EF324-22A4-4B7D-9824-B3986EA465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183" y="359229"/>
            <a:ext cx="9603701" cy="738188"/>
          </a:xfrm>
        </p:spPr>
        <p:txBody>
          <a:bodyPr>
            <a:normAutofit/>
          </a:bodyPr>
          <a:lstStyle/>
          <a:p>
            <a:pPr algn="ctr" rtl="0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Follow up </a:t>
            </a:r>
            <a:endParaRPr lang="ar-IQ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10188"/>
              </p:ext>
            </p:extLst>
          </p:nvPr>
        </p:nvGraphicFramePr>
        <p:xfrm>
          <a:off x="942975" y="1528763"/>
          <a:ext cx="10615613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512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72A71D-1782-4E67-9A1A-548030917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572A71D-1782-4E67-9A1A-548030917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572A71D-1782-4E67-9A1A-548030917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E572A71D-1782-4E67-9A1A-548030917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8B073E-029F-4BF4-B1DF-B0925663D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D8B073E-029F-4BF4-B1DF-B0925663D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D8B073E-029F-4BF4-B1DF-B0925663D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4D8B073E-029F-4BF4-B1DF-B0925663D8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4E1134-D764-462E-9735-465B550FA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344E1134-D764-462E-9735-465B550FA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344E1134-D764-462E-9735-465B550FA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344E1134-D764-462E-9735-465B550FAD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963392-CB14-411F-83AC-12A145327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B8963392-CB14-411F-83AC-12A145327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B8963392-CB14-411F-83AC-12A145327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B8963392-CB14-411F-83AC-12A145327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832432-687F-4CF0-9055-577C5256F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10832432-687F-4CF0-9055-577C5256F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10832432-687F-4CF0-9055-577C5256F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10832432-687F-4CF0-9055-577C5256F2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A95FC9-619D-4BA7-82B6-623E0657E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6CA95FC9-619D-4BA7-82B6-623E0657E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6CA95FC9-619D-4BA7-82B6-623E0657E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6CA95FC9-619D-4BA7-82B6-623E0657E2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0" y="233362"/>
            <a:ext cx="9603701" cy="609600"/>
          </a:xfrm>
        </p:spPr>
        <p:txBody>
          <a:bodyPr>
            <a:noAutofit/>
          </a:bodyPr>
          <a:lstStyle/>
          <a:p>
            <a:pPr algn="ctr" rtl="0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Microscopic Polyangiitis</a:t>
            </a:r>
            <a:endParaRPr lang="ar-IQ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9035893"/>
              </p:ext>
            </p:extLst>
          </p:nvPr>
        </p:nvGraphicFramePr>
        <p:xfrm>
          <a:off x="1103707" y="509586"/>
          <a:ext cx="9603701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371477" y="4889272"/>
            <a:ext cx="10640732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latin typeface="Arial Rounded MT Bold" panose="020F0704030504030204" pitchFamily="34" charset="0"/>
              </a:rPr>
              <a:t>Cutaneous and gastrointestinal involvement is common and other features include neuropathy (15%) and pleural effusions (15%)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latin typeface="Arial Rounded MT Bold" panose="020F0704030504030204" pitchFamily="34" charset="0"/>
              </a:rPr>
              <a:t>Patients are usually myeloperoxidase (MPO) antibody-positive </a:t>
            </a:r>
          </a:p>
        </p:txBody>
      </p:sp>
    </p:spTree>
    <p:extLst>
      <p:ext uri="{BB962C8B-B14F-4D97-AF65-F5344CB8AC3E}">
        <p14:creationId xmlns:p14="http://schemas.microsoft.com/office/powerpoint/2010/main" val="349488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CFADCD-C69B-4B87-BDB7-958308799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7CFADCD-C69B-4B87-BDB7-958308799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7CFADCD-C69B-4B87-BDB7-958308799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1982A5-4DFB-4F71-B004-2DB00FFBA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171982A5-4DFB-4F71-B004-2DB00FFBA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71982A5-4DFB-4F71-B004-2DB00FFBA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4BA23E-AE9A-4563-8AA1-F570297AC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144BA23E-AE9A-4563-8AA1-F570297AC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144BA23E-AE9A-4563-8AA1-F570297AC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E17063-637C-4B6D-B99F-234B87DB9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59E17063-637C-4B6D-B99F-234B87DB9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59E17063-637C-4B6D-B99F-234B87DB9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85F26F-C35E-4D1F-A6FA-9BEA5A607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8D85F26F-C35E-4D1F-A6FA-9BEA5A607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8D85F26F-C35E-4D1F-A6FA-9BEA5A607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953" y="402091"/>
            <a:ext cx="9603701" cy="1143000"/>
          </a:xfrm>
        </p:spPr>
        <p:txBody>
          <a:bodyPr>
            <a:noAutofit/>
          </a:bodyPr>
          <a:lstStyle/>
          <a:p>
            <a:pPr algn="ctr" rtl="0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Eosinophilic Granulomatosis with Polyangiitis*</a:t>
            </a:r>
            <a:endParaRPr lang="ar-IQ" sz="4000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28439"/>
              </p:ext>
            </p:extLst>
          </p:nvPr>
        </p:nvGraphicFramePr>
        <p:xfrm>
          <a:off x="333829" y="1727200"/>
          <a:ext cx="11263084" cy="4354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246729" y="5800023"/>
            <a:ext cx="5130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0"/>
                <a:latin typeface="Arial Rounded MT Bold" panose="020F0704030504030204" pitchFamily="34" charset="0"/>
              </a:rPr>
              <a:t>* Previously called Churg–Strauss syndrome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2672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2FF07B-C8A6-4081-AF94-3BF5B8BB8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AE2FF07B-C8A6-4081-AF94-3BF5B8BB8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AE2FF07B-C8A6-4081-AF94-3BF5B8BB8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AE2FF07B-C8A6-4081-AF94-3BF5B8BB8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701C18-FF7F-4ABD-B2D5-E779085A7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AD701C18-FF7F-4ABD-B2D5-E779085A7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AD701C18-FF7F-4ABD-B2D5-E779085A7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AD701C18-FF7F-4ABD-B2D5-E779085A7B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0D2B22-0130-44CB-A845-E7F6E8D04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670D2B22-0130-44CB-A845-E7F6E8D04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670D2B22-0130-44CB-A845-E7F6E8D04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670D2B22-0130-44CB-A845-E7F6E8D047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6F865C-F0EE-49A6-BC8E-C4EFEB550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FE6F865C-F0EE-49A6-BC8E-C4EFEB550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FE6F865C-F0EE-49A6-BC8E-C4EFEB550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FE6F865C-F0EE-49A6-BC8E-C4EFEB550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584165"/>
              </p:ext>
            </p:extLst>
          </p:nvPr>
        </p:nvGraphicFramePr>
        <p:xfrm>
          <a:off x="914401" y="657225"/>
          <a:ext cx="10615612" cy="5362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087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A6E687-C0FB-44F7-9657-861E6250A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7A6E687-C0FB-44F7-9657-861E6250A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7A6E687-C0FB-44F7-9657-861E6250A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97A6E687-C0FB-44F7-9657-861E6250A1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9CD33F-C71F-42CB-A62D-03B56505B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309CD33F-C71F-42CB-A62D-03B56505B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309CD33F-C71F-42CB-A62D-03B56505B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09CD33F-C71F-42CB-A62D-03B56505B7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CE8437-30C0-457D-B5EC-30C8C7452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05CE8437-30C0-457D-B5EC-30C8C7452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05CE8437-30C0-457D-B5EC-30C8C7452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05CE8437-30C0-457D-B5EC-30C8C74524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60D89D-F53B-44BA-88EF-25FFC9715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6960D89D-F53B-44BA-88EF-25FFC9715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6960D89D-F53B-44BA-88EF-25FFC9715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6960D89D-F53B-44BA-88EF-25FFC9715C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0F8A65-CB75-477C-98E0-AC96A7C03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350F8A65-CB75-477C-98E0-AC96A7C03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350F8A65-CB75-477C-98E0-AC96A7C03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350F8A65-CB75-477C-98E0-AC96A7C03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B6F85C-7260-4261-89F9-17D521CFE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73B6F85C-7260-4261-89F9-17D521CFE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73B6F85C-7260-4261-89F9-17D521CFE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73B6F85C-7260-4261-89F9-17D521CFEC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9EE726-B78C-47C4-AB7A-F7767385E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A39EE726-B78C-47C4-AB7A-F7767385E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39EE726-B78C-47C4-AB7A-F7767385E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A39EE726-B78C-47C4-AB7A-F7767385E0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9"/>
          <a:stretch/>
        </p:blipFill>
        <p:spPr>
          <a:xfrm>
            <a:off x="851843" y="1373157"/>
            <a:ext cx="7131016" cy="3642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5290" r="2163" b="5290"/>
          <a:stretch/>
        </p:blipFill>
        <p:spPr>
          <a:xfrm>
            <a:off x="8229601" y="3461229"/>
            <a:ext cx="2960914" cy="3109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3" r="23892"/>
          <a:stretch/>
        </p:blipFill>
        <p:spPr>
          <a:xfrm>
            <a:off x="8171543" y="282598"/>
            <a:ext cx="3062514" cy="305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638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573314"/>
            <a:ext cx="9603701" cy="619125"/>
          </a:xfrm>
        </p:spPr>
        <p:txBody>
          <a:bodyPr>
            <a:noAutofit/>
          </a:bodyPr>
          <a:lstStyle/>
          <a:p>
            <a:pPr algn="ctr" rtl="0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Investigations </a:t>
            </a:r>
            <a:endParaRPr lang="ar-IQ" sz="4000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953818"/>
              </p:ext>
            </p:extLst>
          </p:nvPr>
        </p:nvGraphicFramePr>
        <p:xfrm>
          <a:off x="971268" y="1770743"/>
          <a:ext cx="9907189" cy="308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586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2028CA-287F-4C8E-91D5-8A011EAB1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552028CA-287F-4C8E-91D5-8A011EAB17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552028CA-287F-4C8E-91D5-8A011EAB1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552028CA-287F-4C8E-91D5-8A011EAB1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6C2D68-2669-4B76-B9D1-879E1E43B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graphicEl>
                                              <a:dgm id="{976C2D68-2669-4B76-B9D1-879E1E43BF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976C2D68-2669-4B76-B9D1-879E1E43B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976C2D68-2669-4B76-B9D1-879E1E43B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593396"/>
              </p:ext>
            </p:extLst>
          </p:nvPr>
        </p:nvGraphicFramePr>
        <p:xfrm>
          <a:off x="1291773" y="1436914"/>
          <a:ext cx="9564914" cy="3566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163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345600-3253-4330-960C-2169DF420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8345600-3253-4330-960C-2169DF420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8345600-3253-4330-960C-2169DF420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08345600-3253-4330-960C-2169DF420B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FB841F-9E9C-4074-BE5D-F0E0E5BCD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7AFB841F-9E9C-4074-BE5D-F0E0E5BCD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7AFB841F-9E9C-4074-BE5D-F0E0E5BCD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7AFB841F-9E9C-4074-BE5D-F0E0E5BCDC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06FF6D-CC1C-4621-A032-1F096E120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2A06FF6D-CC1C-4621-A032-1F096E120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2A06FF6D-CC1C-4621-A032-1F096E120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2A06FF6D-CC1C-4621-A032-1F096E120F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8511" y="957942"/>
            <a:ext cx="9603701" cy="718457"/>
          </a:xfrm>
        </p:spPr>
        <p:txBody>
          <a:bodyPr>
            <a:normAutofit/>
          </a:bodyPr>
          <a:lstStyle/>
          <a:p>
            <a:pPr algn="ctr" rtl="0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Management</a:t>
            </a:r>
            <a:endParaRPr lang="ar-IQ" sz="4000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4253"/>
              </p:ext>
            </p:extLst>
          </p:nvPr>
        </p:nvGraphicFramePr>
        <p:xfrm>
          <a:off x="-128587" y="1857375"/>
          <a:ext cx="12320587" cy="3000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097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FE1BF4-5484-4CA3-ACC7-18197AF0F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9EFE1BF4-5484-4CA3-ACC7-18197AF0F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9EFE1BF4-5484-4CA3-ACC7-18197AF0F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9EFE1BF4-5484-4CA3-ACC7-18197AF0FF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035E6B-90A3-4323-9CC4-26FE97BA3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DF035E6B-90A3-4323-9CC4-26FE97BA3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DF035E6B-90A3-4323-9CC4-26FE97BA3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DF035E6B-90A3-4323-9CC4-26FE97BA3D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533400"/>
            <a:ext cx="9603701" cy="709613"/>
          </a:xfrm>
        </p:spPr>
        <p:txBody>
          <a:bodyPr>
            <a:normAutofit/>
          </a:bodyPr>
          <a:lstStyle/>
          <a:p>
            <a:pPr algn="ctr" rtl="0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Medium Size Vasculitis </a:t>
            </a:r>
            <a:endParaRPr lang="ar-IQ" sz="4000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4372718"/>
              </p:ext>
            </p:extLst>
          </p:nvPr>
        </p:nvGraphicFramePr>
        <p:xfrm>
          <a:off x="0" y="2002971"/>
          <a:ext cx="10464800" cy="2612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675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F9830E-D69B-4809-90DC-FE50CAB60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41F9830E-D69B-4809-90DC-FE50CAB60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41F9830E-D69B-4809-90DC-FE50CAB60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41F9830E-D69B-4809-90DC-FE50CAB607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F21496-C6E0-4C7B-B51D-0EC0CFD31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EF21496-C6E0-4C7B-B51D-0EC0CFD31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EF21496-C6E0-4C7B-B51D-0EC0CFD31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EF21496-C6E0-4C7B-B51D-0EC0CFD31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0AA842-58D9-40D2-890D-B1DD2A486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ED0AA842-58D9-40D2-890D-B1DD2A486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ED0AA842-58D9-40D2-890D-B1DD2A486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ED0AA842-58D9-40D2-890D-B1DD2A4863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48F05E-890B-4192-A8FF-2DF9DCA1D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B948F05E-890B-4192-A8FF-2DF9DCA1D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B948F05E-890B-4192-A8FF-2DF9DCA1D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B948F05E-890B-4192-A8FF-2DF9DCA1DA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553511-9CD9-47FF-960B-BCD81E095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17553511-9CD9-47FF-960B-BCD81E095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17553511-9CD9-47FF-960B-BCD81E095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17553511-9CD9-47FF-960B-BCD81E0955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823" y="0"/>
            <a:ext cx="9603701" cy="661987"/>
          </a:xfrm>
        </p:spPr>
        <p:txBody>
          <a:bodyPr>
            <a:normAutofit/>
          </a:bodyPr>
          <a:lstStyle/>
          <a:p>
            <a:pPr algn="ctr" rtl="0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Polyarteritis Nodosa</a:t>
            </a:r>
            <a:endParaRPr lang="ar-IQ" sz="4000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2142170"/>
              </p:ext>
            </p:extLst>
          </p:nvPr>
        </p:nvGraphicFramePr>
        <p:xfrm>
          <a:off x="500063" y="628650"/>
          <a:ext cx="11487150" cy="605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1822C2-D721-4081-99E1-AF11C50E4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C71822C2-D721-4081-99E1-AF11C50E47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C71822C2-D721-4081-99E1-AF11C50E4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C71822C2-D721-4081-99E1-AF11C50E4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5E837B-E90A-44C3-9541-A639A8A56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C25E837B-E90A-44C3-9541-A639A8A56B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C25E837B-E90A-44C3-9541-A639A8A56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C25E837B-E90A-44C3-9541-A639A8A56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47B06F-A37A-4528-80D8-7CFDA3465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3F47B06F-A37A-4528-80D8-7CFDA3465F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3F47B06F-A37A-4528-80D8-7CFDA3465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3F47B06F-A37A-4528-80D8-7CFDA3465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77DB39-A4D0-4219-817A-0B94FFBA8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F277DB39-A4D0-4219-817A-0B94FFBA8C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F277DB39-A4D0-4219-817A-0B94FFBA8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F277DB39-A4D0-4219-817A-0B94FFBA8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531" y="437470"/>
            <a:ext cx="9603701" cy="753427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Livedo reticularis</a:t>
            </a:r>
            <a:endParaRPr lang="ar-IQ" sz="4000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" t="2450" r="4932" b="14302"/>
          <a:stretch/>
        </p:blipFill>
        <p:spPr>
          <a:xfrm>
            <a:off x="5943600" y="1712350"/>
            <a:ext cx="6248400" cy="37479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82" y="1700449"/>
            <a:ext cx="4791018" cy="375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7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1" y="398248"/>
            <a:ext cx="8153399" cy="60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5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331" y="496388"/>
            <a:ext cx="9603701" cy="548640"/>
          </a:xfrm>
        </p:spPr>
        <p:txBody>
          <a:bodyPr>
            <a:noAutofit/>
          </a:bodyPr>
          <a:lstStyle/>
          <a:p>
            <a:pPr algn="ctr" rtl="0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Palpable Purpura </a:t>
            </a:r>
            <a:endParaRPr lang="ar-IQ" sz="4000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39240"/>
            <a:ext cx="7305159" cy="5070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1505620"/>
            <a:ext cx="3169919" cy="510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8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533400"/>
            <a:ext cx="9603701" cy="640080"/>
          </a:xfrm>
        </p:spPr>
        <p:txBody>
          <a:bodyPr>
            <a:normAutofit/>
          </a:bodyPr>
          <a:lstStyle/>
          <a:p>
            <a:pPr algn="ctr" rtl="0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Ulcer </a:t>
            </a:r>
            <a:endParaRPr lang="ar-IQ" sz="4000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61" y="2028996"/>
            <a:ext cx="5805086" cy="3718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4" b="10451"/>
          <a:stretch/>
        </p:blipFill>
        <p:spPr>
          <a:xfrm>
            <a:off x="153093" y="2028996"/>
            <a:ext cx="5790507" cy="37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044849"/>
              </p:ext>
            </p:extLst>
          </p:nvPr>
        </p:nvGraphicFramePr>
        <p:xfrm>
          <a:off x="114300" y="128588"/>
          <a:ext cx="12077700" cy="6615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71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7F7148-E31B-402C-9D2F-DF75C5A2C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F07F7148-E31B-402C-9D2F-DF75C5A2C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F07F7148-E31B-402C-9D2F-DF75C5A2C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F07F7148-E31B-402C-9D2F-DF75C5A2CF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AF5894-8D8D-4337-83FF-376E32FE7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2BAF5894-8D8D-4337-83FF-376E32FE7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2BAF5894-8D8D-4337-83FF-376E32FE7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2BAF5894-8D8D-4337-83FF-376E32FE7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8097AD-C2FF-4D8C-82FB-78203C7D8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978097AD-C2FF-4D8C-82FB-78203C7D8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978097AD-C2FF-4D8C-82FB-78203C7D8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978097AD-C2FF-4D8C-82FB-78203C7D8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56652D-B745-4CE5-863C-2D6CA88FB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A056652D-B745-4CE5-863C-2D6CA88FB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A056652D-B745-4CE5-863C-2D6CA88FB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A056652D-B745-4CE5-863C-2D6CA88FB0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BD4C0D-8575-4E7A-9921-B533CE9A2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AEBD4C0D-8575-4E7A-9921-B533CE9A2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AEBD4C0D-8575-4E7A-9921-B533CE9A2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AEBD4C0D-8575-4E7A-9921-B533CE9A2D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C621D5-7478-4B2B-A747-32E656749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3EC621D5-7478-4B2B-A747-32E656749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3EC621D5-7478-4B2B-A747-32E656749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EC621D5-7478-4B2B-A747-32E6567495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2CE5AB-ADBF-42DE-8D4D-F23BC7379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E2CE5AB-ADBF-42DE-8D4D-F23BC7379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E2CE5AB-ADBF-42DE-8D4D-F23BC7379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7E2CE5AB-ADBF-42DE-8D4D-F23BC7379B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166B27-E7AA-4B3F-A648-2FAF4D5A7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9C166B27-E7AA-4B3F-A648-2FAF4D5A7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9C166B27-E7AA-4B3F-A648-2FAF4D5A7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9C166B27-E7AA-4B3F-A648-2FAF4D5A70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24EFE1-DEB3-4C21-AD2B-8801D858E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2324EFE1-DEB3-4C21-AD2B-8801D858E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2324EFE1-DEB3-4C21-AD2B-8801D858E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2324EFE1-DEB3-4C21-AD2B-8801D858ED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5C2B5C-1147-4726-A974-BF470A6A7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835C2B5C-1147-4726-A974-BF470A6A7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835C2B5C-1147-4726-A974-BF470A6A7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835C2B5C-1147-4726-A974-BF470A6A7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CE5F30-94BD-432E-89EB-39E2817293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4ACE5F30-94BD-432E-89EB-39E2817293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4ACE5F30-94BD-432E-89EB-39E2817293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4ACE5F30-94BD-432E-89EB-39E2817293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50B687-5E4B-47AA-B4B7-7CBB9339C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F250B687-5E4B-47AA-B4B7-7CBB9339C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F250B687-5E4B-47AA-B4B7-7CBB9339C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graphicEl>
                                              <a:dgm id="{F250B687-5E4B-47AA-B4B7-7CBB9339C2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C38B43-ED05-4CE7-946F-FAC54E588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97C38B43-ED05-4CE7-946F-FAC54E588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97C38B43-ED05-4CE7-946F-FAC54E588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97C38B43-ED05-4CE7-946F-FAC54E5881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5DAB4C-2719-4AC7-A0DA-09743D43B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AF5DAB4C-2719-4AC7-A0DA-09743D43B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AF5DAB4C-2719-4AC7-A0DA-09743D43B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dgm id="{AF5DAB4C-2719-4AC7-A0DA-09743D43BA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F9F25E-EA12-4388-B04E-F63572D88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01F9F25E-EA12-4388-B04E-F63572D88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01F9F25E-EA12-4388-B04E-F63572D88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01F9F25E-EA12-4388-B04E-F63572D88F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B78C47-AE27-4A31-A3FE-51C711C9C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B2B78C47-AE27-4A31-A3FE-51C711C9C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B2B78C47-AE27-4A31-A3FE-51C711C9C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graphicEl>
                                              <a:dgm id="{B2B78C47-AE27-4A31-A3FE-51C711C9C5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E5019D-3CC2-4B7F-8861-0EE33AA9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A2E5019D-3CC2-4B7F-8861-0EE33AA9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A2E5019D-3CC2-4B7F-8861-0EE33AA92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graphicEl>
                                              <a:dgm id="{A2E5019D-3CC2-4B7F-8861-0EE33AA92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5F2492-CA2B-45D6-98C1-78BF7E647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graphicEl>
                                              <a:dgm id="{DA5F2492-CA2B-45D6-98C1-78BF7E647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">
                                            <p:graphicEl>
                                              <a:dgm id="{DA5F2492-CA2B-45D6-98C1-78BF7E647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">
                                            <p:graphicEl>
                                              <a:dgm id="{DA5F2492-CA2B-45D6-98C1-78BF7E6470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542155-69C8-4E20-B9B0-587F10D64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dgm id="{3C542155-69C8-4E20-B9B0-587F10D64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>
                                            <p:graphicEl>
                                              <a:dgm id="{3C542155-69C8-4E20-B9B0-587F10D64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">
                                            <p:graphicEl>
                                              <a:dgm id="{3C542155-69C8-4E20-B9B0-587F10D641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57" y="5760720"/>
            <a:ext cx="12070080" cy="870908"/>
          </a:xfrm>
        </p:spPr>
        <p:txBody>
          <a:bodyPr>
            <a:noAutofit/>
          </a:bodyPr>
          <a:lstStyle/>
          <a:p>
            <a:pPr algn="ctr" rtl="0"/>
            <a:r>
              <a:rPr lang="en-US" sz="2400" dirty="0">
                <a:latin typeface="Arial Rounded MT Bold" panose="020F0704030504030204" pitchFamily="34" charset="0"/>
              </a:rPr>
              <a:t>Magnetic Resonance Angiography shows Multiple Aneurysms &amp; Smooth Narrowing of right kidney </a:t>
            </a:r>
            <a:endParaRPr lang="ar-IQ" sz="2400" dirty="0"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01" y="202882"/>
            <a:ext cx="7110719" cy="559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0" y="71434"/>
            <a:ext cx="9603701" cy="776287"/>
          </a:xfrm>
        </p:spPr>
        <p:txBody>
          <a:bodyPr>
            <a:normAutofit/>
          </a:bodyPr>
          <a:lstStyle/>
          <a:p>
            <a:pPr algn="ctr" rtl="0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Kawasaki disease </a:t>
            </a:r>
            <a:endParaRPr lang="ar-IQ" sz="4000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925925"/>
              </p:ext>
            </p:extLst>
          </p:nvPr>
        </p:nvGraphicFramePr>
        <p:xfrm>
          <a:off x="142875" y="847721"/>
          <a:ext cx="11991975" cy="5738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525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B4845E-54E7-483D-84DB-591F0DEB6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5B4845E-54E7-483D-84DB-591F0DEB69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5B4845E-54E7-483D-84DB-591F0DEB6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75B4845E-54E7-483D-84DB-591F0DEB6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F27AB5-2F6D-4CD0-A863-42C1D862B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CDF27AB5-2F6D-4CD0-A863-42C1D862B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CDF27AB5-2F6D-4CD0-A863-42C1D862B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CDF27AB5-2F6D-4CD0-A863-42C1D862B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3C7FC7-6B67-464E-BFCC-E7FAD277F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BB3C7FC7-6B67-464E-BFCC-E7FAD277FA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BB3C7FC7-6B67-464E-BFCC-E7FAD277F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BB3C7FC7-6B67-464E-BFCC-E7FAD277F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23BEB6-76F5-441C-BC82-56C65B46A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FC23BEB6-76F5-441C-BC82-56C65B46A8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FC23BEB6-76F5-441C-BC82-56C65B46A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FC23BEB6-76F5-441C-BC82-56C65B46A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BEB874-96D6-4301-A8E0-C3F03ED2E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A2BEB874-96D6-4301-A8E0-C3F03ED2EC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A2BEB874-96D6-4301-A8E0-C3F03ED2E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A2BEB874-96D6-4301-A8E0-C3F03ED2E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" y="0"/>
            <a:ext cx="9057640" cy="6793230"/>
          </a:xfrm>
        </p:spPr>
      </p:pic>
    </p:spTree>
    <p:extLst>
      <p:ext uri="{BB962C8B-B14F-4D97-AF65-F5344CB8AC3E}">
        <p14:creationId xmlns:p14="http://schemas.microsoft.com/office/powerpoint/2010/main" val="379593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53" y="542925"/>
            <a:ext cx="9815010" cy="5605462"/>
          </a:xfrm>
        </p:spPr>
      </p:pic>
    </p:spTree>
    <p:extLst>
      <p:ext uri="{BB962C8B-B14F-4D97-AF65-F5344CB8AC3E}">
        <p14:creationId xmlns:p14="http://schemas.microsoft.com/office/powerpoint/2010/main" val="141017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498" y="533400"/>
            <a:ext cx="9603701" cy="738188"/>
          </a:xfrm>
        </p:spPr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Straw Berry Tongue &amp; The Morbilliform Rash </a:t>
            </a:r>
            <a:endParaRPr lang="ar-IQ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788" y="2376487"/>
            <a:ext cx="3247888" cy="41106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" r="4200"/>
          <a:stretch/>
        </p:blipFill>
        <p:spPr>
          <a:xfrm>
            <a:off x="7589676" y="2369629"/>
            <a:ext cx="3529013" cy="4117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16" y="3529013"/>
            <a:ext cx="3011497" cy="225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9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533400"/>
            <a:ext cx="9603701" cy="752475"/>
          </a:xfrm>
        </p:spPr>
        <p:txBody>
          <a:bodyPr>
            <a:normAutofit/>
          </a:bodyPr>
          <a:lstStyle/>
          <a:p>
            <a:pPr algn="ctr" rtl="0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Conjunctivitis &amp; Hand Involvement </a:t>
            </a:r>
            <a:endParaRPr lang="ar-IQ" sz="4000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r="-4613"/>
          <a:stretch/>
        </p:blipFill>
        <p:spPr>
          <a:xfrm>
            <a:off x="292317" y="1962150"/>
            <a:ext cx="6694271" cy="292893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26" y="1962150"/>
            <a:ext cx="5029200" cy="424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3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51" y="430413"/>
            <a:ext cx="3477204" cy="5305923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921" y="5855208"/>
            <a:ext cx="3886200" cy="880872"/>
          </a:xfrm>
        </p:spPr>
        <p:txBody>
          <a:bodyPr>
            <a:noAutofit/>
          </a:bodyPr>
          <a:lstStyle/>
          <a:p>
            <a:pPr rtl="0"/>
            <a:r>
              <a:rPr lang="en-US" sz="1800" dirty="0">
                <a:latin typeface="Arial Rounded MT Bold" panose="020F0704030504030204" pitchFamily="34" charset="0"/>
              </a:rPr>
              <a:t>Giant coronary artery aneurysms of the right coronary and left anterior descending arteries</a:t>
            </a:r>
            <a:endParaRPr lang="ar-IQ" sz="1800" dirty="0">
              <a:latin typeface="Arial Rounded MT Bold" panose="020F07040305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121" y="430413"/>
            <a:ext cx="8015051" cy="39808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08096" y="4570214"/>
            <a:ext cx="4875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New England Journal of Medicine 2018 ©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0791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56542317"/>
              </p:ext>
            </p:extLst>
          </p:nvPr>
        </p:nvGraphicFramePr>
        <p:xfrm>
          <a:off x="1" y="2423886"/>
          <a:ext cx="12003314" cy="299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533400"/>
            <a:ext cx="9603701" cy="845457"/>
          </a:xfrm>
        </p:spPr>
        <p:txBody>
          <a:bodyPr>
            <a:normAutofit/>
          </a:bodyPr>
          <a:lstStyle/>
          <a:p>
            <a:pPr algn="ctr" rtl="0"/>
            <a:r>
              <a:rPr lang="en-US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Large Vessel Vasculitis </a:t>
            </a:r>
            <a:endParaRPr lang="ar-IQ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9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DE0A7B-FC0C-4693-A7E2-625CFEB91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DEDE0A7B-FC0C-4693-A7E2-625CFEB919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DEDE0A7B-FC0C-4693-A7E2-625CFEB91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DEDE0A7B-FC0C-4693-A7E2-625CFEB91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3F9282-D365-4107-89FC-CE9712564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EC3F9282-D365-4107-89FC-CE97125641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EC3F9282-D365-4107-89FC-CE9712564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EC3F9282-D365-4107-89FC-CE9712564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3AE76D-024C-451F-AD2D-22D93A272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CE3AE76D-024C-451F-AD2D-22D93A2728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graphicEl>
                                              <a:dgm id="{CE3AE76D-024C-451F-AD2D-22D93A272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graphicEl>
                                              <a:dgm id="{CE3AE76D-024C-451F-AD2D-22D93A272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E6E09A-2A70-4D92-8D22-8D7D10E5A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3EE6E09A-2A70-4D92-8D22-8D7D10E5A6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3EE6E09A-2A70-4D92-8D22-8D7D10E5A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3EE6E09A-2A70-4D92-8D22-8D7D10E5A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CEFEB9-89E4-4898-A88A-9CB36D66A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graphicEl>
                                              <a:dgm id="{20CEFEB9-89E4-4898-A88A-9CB36D66AC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20CEFEB9-89E4-4898-A88A-9CB36D66A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graphicEl>
                                              <a:dgm id="{20CEFEB9-89E4-4898-A88A-9CB36D66A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926" y="268514"/>
            <a:ext cx="9603701" cy="729343"/>
          </a:xfrm>
        </p:spPr>
        <p:txBody>
          <a:bodyPr>
            <a:normAutofit/>
          </a:bodyPr>
          <a:lstStyle/>
          <a:p>
            <a:pPr algn="ctr" rtl="0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Takayasu arteritis</a:t>
            </a:r>
            <a:endParaRPr lang="ar-IQ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021285"/>
              </p:ext>
            </p:extLst>
          </p:nvPr>
        </p:nvGraphicFramePr>
        <p:xfrm>
          <a:off x="422728" y="1629229"/>
          <a:ext cx="11513458" cy="395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468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029" y="6008914"/>
            <a:ext cx="8703128" cy="489857"/>
          </a:xfrm>
        </p:spPr>
        <p:txBody>
          <a:bodyPr>
            <a:noAutofit/>
          </a:bodyPr>
          <a:lstStyle/>
          <a:p>
            <a:pPr marL="0" indent="0" algn="ctr" rtl="0">
              <a:lnSpc>
                <a:spcPct val="100000"/>
              </a:lnSpc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Mikito Takayasu (</a:t>
            </a:r>
            <a:r>
              <a:rPr lang="en-US" altLang="ja-JP" sz="2400" dirty="0">
                <a:latin typeface="Arial Rounded MT Bold" panose="020F0704030504030204" pitchFamily="34" charset="0"/>
              </a:rPr>
              <a:t>1860</a:t>
            </a:r>
            <a:r>
              <a:rPr lang="ja-JP" altLang="en-US" sz="2400" dirty="0">
                <a:latin typeface="Arial Rounded MT Bold" panose="020F0704030504030204" pitchFamily="34" charset="0"/>
              </a:rPr>
              <a:t> </a:t>
            </a:r>
            <a:r>
              <a:rPr lang="en-US" altLang="ja-JP" sz="2400" dirty="0">
                <a:latin typeface="Arial Rounded MT Bold" panose="020F0704030504030204" pitchFamily="34" charset="0"/>
              </a:rPr>
              <a:t>- 1938)  </a:t>
            </a:r>
            <a:r>
              <a:rPr lang="en-US" sz="2400" dirty="0">
                <a:latin typeface="Arial Rounded MT Bold" panose="020F0704030504030204" pitchFamily="34" charset="0"/>
              </a:rPr>
              <a:t>Japanese ophthalmologist</a:t>
            </a:r>
            <a:endParaRPr lang="ar-IQ" sz="24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882" y="273304"/>
            <a:ext cx="3914775" cy="553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8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2736" y="420914"/>
            <a:ext cx="9603701" cy="762000"/>
          </a:xfrm>
        </p:spPr>
        <p:txBody>
          <a:bodyPr>
            <a:normAutofit/>
          </a:bodyPr>
          <a:lstStyle/>
          <a:p>
            <a:pPr algn="ctr" rtl="0"/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CLINICAL FEATURES </a:t>
            </a:r>
            <a:endParaRPr lang="ar-IQ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9509557"/>
              </p:ext>
            </p:extLst>
          </p:nvPr>
        </p:nvGraphicFramePr>
        <p:xfrm>
          <a:off x="449943" y="1618734"/>
          <a:ext cx="11335659" cy="3106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502736" y="4724791"/>
            <a:ext cx="3129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ar-IQ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315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48D0DF-4213-4941-96D5-3D86F05F7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0648D0DF-4213-4941-96D5-3D86F05F7C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0648D0DF-4213-4941-96D5-3D86F05F7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0648D0DF-4213-4941-96D5-3D86F05F7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379BC4-F809-401C-943E-D7C4113E7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graphicEl>
                                              <a:dgm id="{40379BC4-F809-401C-943E-D7C4113E7E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40379BC4-F809-401C-943E-D7C4113E7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40379BC4-F809-401C-943E-D7C4113E7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9FBD55-9A40-4283-839F-B17B4C3B6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479FBD55-9A40-4283-839F-B17B4C3B6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479FBD55-9A40-4283-839F-B17B4C3B6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479FBD55-9A40-4283-839F-B17B4C3B6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F7626C-F859-4A8A-9AF4-22B068793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graphicEl>
                                              <a:dgm id="{05F7626C-F859-4A8A-9AF4-22B0687938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05F7626C-F859-4A8A-9AF4-22B068793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05F7626C-F859-4A8A-9AF4-22B068793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22E99B-C01C-4BE9-B6AF-9DC6F5B5A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1B22E99B-C01C-4BE9-B6AF-9DC6F5B5AF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1B22E99B-C01C-4BE9-B6AF-9DC6F5B5A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1B22E99B-C01C-4BE9-B6AF-9DC6F5B5A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4017E6-869F-4E66-AEEF-A53032419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graphicEl>
                                              <a:dgm id="{8B4017E6-869F-4E66-AEEF-A53032419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8B4017E6-869F-4E66-AEEF-A53032419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8B4017E6-869F-4E66-AEEF-A53032419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3AF205-6397-445D-AB7A-F1D5F9203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E33AF205-6397-445D-AB7A-F1D5F92038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E33AF205-6397-445D-AB7A-F1D5F9203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E33AF205-6397-445D-AB7A-F1D5F9203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5AEA15-8284-4C30-86FA-8BE39AC4B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graphicEl>
                                              <a:dgm id="{805AEA15-8284-4C30-86FA-8BE39AC4BC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805AEA15-8284-4C30-86FA-8BE39AC4B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805AEA15-8284-4C30-86FA-8BE39AC4B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958AB2-D6E8-4355-8120-831998A9D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graphicEl>
                                              <a:dgm id="{44958AB2-D6E8-4355-8120-831998A9D2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44958AB2-D6E8-4355-8120-831998A9D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44958AB2-D6E8-4355-8120-831998A9D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EBB098-D787-4F1E-A619-D9A217EEF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graphicEl>
                                              <a:dgm id="{ACEBB098-D787-4F1E-A619-D9A217EEF1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ACEBB098-D787-4F1E-A619-D9A217EEF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ACEBB098-D787-4F1E-A619-D9A217EEF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88982" y="1117600"/>
            <a:ext cx="9603701" cy="344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rtl="0">
              <a:buNone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Diagnosis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</a:p>
          <a:p>
            <a:pPr lvl="0" algn="l" rtl="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By angiography, which reveals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coarctation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occlusion &amp;aneurysmal dilatation</a:t>
            </a:r>
          </a:p>
          <a:p>
            <a:pPr marL="0" lvl="0" indent="0" algn="l" rtl="0">
              <a:buNone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Treatment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</a:p>
          <a:p>
            <a:pPr algn="l" rtl="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High-dose glucocorticoids and immunosuppressants, as described for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anca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-associated vasculitis</a:t>
            </a:r>
            <a:endParaRPr lang="ar-IQ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67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882" y="2279270"/>
            <a:ext cx="3329940" cy="4191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056" y="2265957"/>
            <a:ext cx="2598057" cy="4217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69" y="2223160"/>
            <a:ext cx="3216889" cy="4303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7" t="14837" r="14711"/>
          <a:stretch/>
        </p:blipFill>
        <p:spPr>
          <a:xfrm>
            <a:off x="3875314" y="0"/>
            <a:ext cx="4426857" cy="205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7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1493676" y="105335"/>
            <a:ext cx="9603701" cy="6499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Cryoglobulinaemic Vasculitis </a:t>
            </a:r>
            <a:endParaRPr lang="ar-IQ" sz="4000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85980"/>
              </p:ext>
            </p:extLst>
          </p:nvPr>
        </p:nvGraphicFramePr>
        <p:xfrm>
          <a:off x="407576" y="864980"/>
          <a:ext cx="11551023" cy="591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865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67BA3D-7945-4A54-BF9F-534B23B96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BD67BA3D-7945-4A54-BF9F-534B23B96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BD67BA3D-7945-4A54-BF9F-534B23B96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BD67BA3D-7945-4A54-BF9F-534B23B96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AED7EF-8A3D-479F-8C50-9CA98C7F9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graphicEl>
                                              <a:dgm id="{C5AED7EF-8A3D-479F-8C50-9CA98C7F9E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C5AED7EF-8A3D-479F-8C50-9CA98C7F9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C5AED7EF-8A3D-479F-8C50-9CA98C7F9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3A8310-8F60-4B72-8E29-26CC31EEE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323A8310-8F60-4B72-8E29-26CC31EEE7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323A8310-8F60-4B72-8E29-26CC31EEE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323A8310-8F60-4B72-8E29-26CC31EEE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013761-EFDF-40CF-95B7-4B29F2D98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graphicEl>
                                              <a:dgm id="{1C013761-EFDF-40CF-95B7-4B29F2D98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1C013761-EFDF-40CF-95B7-4B29F2D98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1C013761-EFDF-40CF-95B7-4B29F2D98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C834AB-D622-462B-ABE1-F6C08E522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0EC834AB-D622-462B-ABE1-F6C08E5224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0EC834AB-D622-462B-ABE1-F6C08E522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0EC834AB-D622-462B-ABE1-F6C08E522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66618A-CD10-4E2E-9E53-3AE669300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graphicEl>
                                              <a:dgm id="{AE66618A-CD10-4E2E-9E53-3AE6693005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AE66618A-CD10-4E2E-9E53-3AE669300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AE66618A-CD10-4E2E-9E53-3AE669300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951C9C-426B-4AEA-8335-FF50119429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A4951C9C-426B-4AEA-8335-FF50119429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A4951C9C-426B-4AEA-8335-FF50119429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A4951C9C-426B-4AEA-8335-FF50119429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18" y="1"/>
            <a:ext cx="9529080" cy="634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25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00" y="605590"/>
            <a:ext cx="11179400" cy="564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5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1137329" y="583052"/>
            <a:ext cx="9603701" cy="8393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Henoch–Schönlein Purpura </a:t>
            </a:r>
            <a:endParaRPr lang="ar-IQ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680167"/>
              </p:ext>
            </p:extLst>
          </p:nvPr>
        </p:nvGraphicFramePr>
        <p:xfrm>
          <a:off x="999565" y="1726052"/>
          <a:ext cx="10192871" cy="193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524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117612-B29D-484D-8C52-84E0EC5A7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39117612-B29D-484D-8C52-84E0EC5A7D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39117612-B29D-484D-8C52-84E0EC5A7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39117612-B29D-484D-8C52-84E0EC5A7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5100AE-5842-4ED8-8526-864D1B6BC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graphicEl>
                                              <a:dgm id="{E55100AE-5842-4ED8-8526-864D1B6BC1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E55100AE-5842-4ED8-8526-864D1B6BC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E55100AE-5842-4ED8-8526-864D1B6BC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1628144" y="453358"/>
            <a:ext cx="9603701" cy="757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Clinical Features</a:t>
            </a:r>
            <a:endParaRPr lang="ar-IQ" sz="4000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/>
        </p:nvGraphicFramePr>
        <p:xfrm>
          <a:off x="347382" y="1089211"/>
          <a:ext cx="11497235" cy="4679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422611" y="5399473"/>
            <a:ext cx="1025681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 Rounded MT Bold" panose="020F0704030504030204" pitchFamily="34" charset="0"/>
              </a:rPr>
              <a:t>Nephritis can also occur and may present up to 4 weeks after the onset of other symptoms </a:t>
            </a:r>
          </a:p>
        </p:txBody>
      </p:sp>
    </p:spTree>
    <p:extLst>
      <p:ext uri="{BB962C8B-B14F-4D97-AF65-F5344CB8AC3E}">
        <p14:creationId xmlns:p14="http://schemas.microsoft.com/office/powerpoint/2010/main" val="30726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0AF62D-6262-4935-AE55-C44E52CFD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D20AF62D-6262-4935-AE55-C44E52CFD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D20AF62D-6262-4935-AE55-C44E52CFD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D20AF62D-6262-4935-AE55-C44E52CFD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1BAB00-76BA-4DA2-89F5-A36DE192A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DD1BAB00-76BA-4DA2-89F5-A36DE192A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DD1BAB00-76BA-4DA2-89F5-A36DE192A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DD1BAB00-76BA-4DA2-89F5-A36DE192A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7C0756-4428-4019-A386-35ABA1F385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CD7C0756-4428-4019-A386-35ABA1F385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CD7C0756-4428-4019-A386-35ABA1F385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CD7C0756-4428-4019-A386-35ABA1F385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14D383-8897-421A-940D-3839123D2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8C14D383-8897-421A-940D-3839123D2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8C14D383-8897-421A-940D-3839123D2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8C14D383-8897-421A-940D-3839123D20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47C995-8575-462A-A3A8-C02E51940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D347C995-8575-462A-A3A8-C02E51940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D347C995-8575-462A-A3A8-C02E51940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D347C995-8575-462A-A3A8-C02E519409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FFB654-2B46-4E91-BC03-1E563FF3C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12FFB654-2B46-4E91-BC03-1E563FF3C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12FFB654-2B46-4E91-BC03-1E563FF3C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12FFB654-2B46-4E91-BC03-1E563FF3CD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6B92CE-1DB1-4D4F-A0B9-2B7030973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B06B92CE-1DB1-4D4F-A0B9-2B7030973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B06B92CE-1DB1-4D4F-A0B9-2B7030973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B06B92CE-1DB1-4D4F-A0B9-2B7030973C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7332DB-EA82-4C41-9706-933582E7C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087332DB-EA82-4C41-9706-933582E7C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087332DB-EA82-4C41-9706-933582E7C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087332DB-EA82-4C41-9706-933582E7CC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1"/>
          <a:stretch/>
        </p:blipFill>
        <p:spPr>
          <a:xfrm>
            <a:off x="3114461" y="1050261"/>
            <a:ext cx="5963077" cy="3857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itle 1"/>
          <p:cNvSpPr>
            <a:spLocks noGrp="1"/>
          </p:cNvSpPr>
          <p:nvPr/>
        </p:nvSpPr>
        <p:spPr>
          <a:xfrm>
            <a:off x="1598950" y="5340511"/>
            <a:ext cx="9603701" cy="5602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2800" dirty="0">
                <a:latin typeface="Arial Rounded MT Bold" panose="020F0704030504030204" pitchFamily="34" charset="0"/>
              </a:rPr>
              <a:t>Typical Purpura of the lower limbs and buttocks</a:t>
            </a:r>
            <a:endParaRPr lang="ar-IQ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62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eme8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8" id="{7E63666C-939A-4800-AB24-54A7944A2282}" vid="{B9817188-057E-4DDE-8E8B-EF3F3E69FF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Theme8</Template>
  <TotalTime>1765</TotalTime>
  <Words>1437</Words>
  <Application>Microsoft Office PowerPoint</Application>
  <PresentationFormat>Widescreen</PresentationFormat>
  <Paragraphs>217</Paragraphs>
  <Slides>50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Theme8</vt:lpstr>
      <vt:lpstr>VASCULITIS  ( Part 1) </vt:lpstr>
      <vt:lpstr>VASCULITIS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Antineutrophil cytoplasmic antibody associated vasculitis (AAV) </vt:lpstr>
      <vt:lpstr>Subtypes of ANCA associated vasculitis </vt:lpstr>
      <vt:lpstr>Granulomatosis with Polyangiitis*</vt:lpstr>
      <vt:lpstr>Dr. Friedrich Wegener 1907-1990 German pathologist</vt:lpstr>
      <vt:lpstr>PowerPoint Presentation</vt:lpstr>
      <vt:lpstr>Clinical Features </vt:lpstr>
      <vt:lpstr>PowerPoint Presentation</vt:lpstr>
      <vt:lpstr>PowerPoint Presentation</vt:lpstr>
      <vt:lpstr>PowerPoint Presentation</vt:lpstr>
      <vt:lpstr>PowerPoint Presentation</vt:lpstr>
      <vt:lpstr>Investigations  </vt:lpstr>
      <vt:lpstr>Management</vt:lpstr>
      <vt:lpstr>PowerPoint Presentation</vt:lpstr>
      <vt:lpstr>Follow up </vt:lpstr>
      <vt:lpstr>Microscopic Polyangiitis</vt:lpstr>
      <vt:lpstr>Eosinophilic Granulomatosis with Polyangiitis*</vt:lpstr>
      <vt:lpstr>PowerPoint Presentation</vt:lpstr>
      <vt:lpstr>PowerPoint Presentation</vt:lpstr>
      <vt:lpstr>Investigations </vt:lpstr>
      <vt:lpstr>Management</vt:lpstr>
      <vt:lpstr>Medium Size Vasculitis </vt:lpstr>
      <vt:lpstr>Polyarteritis Nodosa</vt:lpstr>
      <vt:lpstr>Livedo reticularis</vt:lpstr>
      <vt:lpstr>PowerPoint Presentation</vt:lpstr>
      <vt:lpstr>Palpable Purpura </vt:lpstr>
      <vt:lpstr>Ulcer </vt:lpstr>
      <vt:lpstr>PowerPoint Presentation</vt:lpstr>
      <vt:lpstr>Magnetic Resonance Angiography shows Multiple Aneurysms &amp; Smooth Narrowing of right kidney </vt:lpstr>
      <vt:lpstr>Kawasaki disease </vt:lpstr>
      <vt:lpstr>PowerPoint Presentation</vt:lpstr>
      <vt:lpstr>Straw Berry Tongue &amp; The Morbilliform Rash </vt:lpstr>
      <vt:lpstr>Conjunctivitis &amp; Hand Involvement </vt:lpstr>
      <vt:lpstr>Giant coronary artery aneurysms of the right coronary and left anterior descending arteries</vt:lpstr>
      <vt:lpstr>Large Vessel Vasculitis </vt:lpstr>
      <vt:lpstr>Takayasu arteritis</vt:lpstr>
      <vt:lpstr>PowerPoint Presentation</vt:lpstr>
      <vt:lpstr>CLINICAL FEATURES 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MS-2017</dc:creator>
  <cp:lastModifiedBy>Mustafaomranah1978@outlook.com</cp:lastModifiedBy>
  <cp:revision>54</cp:revision>
  <dcterms:created xsi:type="dcterms:W3CDTF">2021-12-31T19:24:53Z</dcterms:created>
  <dcterms:modified xsi:type="dcterms:W3CDTF">2023-03-01T13:56:01Z</dcterms:modified>
</cp:coreProperties>
</file>